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6"/>
  </p:notesMasterIdLst>
  <p:sldIdLst>
    <p:sldId id="260" r:id="rId2"/>
    <p:sldId id="262" r:id="rId3"/>
    <p:sldId id="261" r:id="rId4"/>
    <p:sldId id="263" r:id="rId5"/>
    <p:sldId id="264" r:id="rId6"/>
    <p:sldId id="266" r:id="rId7"/>
    <p:sldId id="267" r:id="rId8"/>
    <p:sldId id="268" r:id="rId9"/>
    <p:sldId id="270" r:id="rId10"/>
    <p:sldId id="269" r:id="rId11"/>
    <p:sldId id="265" r:id="rId12"/>
    <p:sldId id="259" r:id="rId13"/>
    <p:sldId id="257" r:id="rId14"/>
    <p:sldId id="258" r:id="rId15"/>
  </p:sldIdLst>
  <p:sldSz cx="6858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212D"/>
    <a:srgbClr val="D41E29"/>
    <a:srgbClr val="353535"/>
    <a:srgbClr val="F6F6F6"/>
    <a:srgbClr val="E7E7E7"/>
    <a:srgbClr val="8F9294"/>
    <a:srgbClr val="1F222A"/>
    <a:srgbClr val="D9E0E2"/>
    <a:srgbClr val="F4F3F3"/>
    <a:srgbClr val="B4C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50"/>
    <p:restoredTop sz="94714"/>
  </p:normalViewPr>
  <p:slideViewPr>
    <p:cSldViewPr snapToGrid="0" snapToObjects="1">
      <p:cViewPr>
        <p:scale>
          <a:sx n="75" d="100"/>
          <a:sy n="75" d="100"/>
        </p:scale>
        <p:origin x="394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02837-ADD8-4117-A407-2462EA5D105E}" type="datetimeFigureOut">
              <a:rPr lang="en-US" smtClean="0"/>
              <a:t>11/14/2019</a:t>
            </a:fld>
            <a:endParaRPr lang="en-US"/>
          </a:p>
        </p:txBody>
      </p:sp>
      <p:sp>
        <p:nvSpPr>
          <p:cNvPr id="4" name="Slide Image Placeholder 3"/>
          <p:cNvSpPr>
            <a:spLocks noGrp="1" noRot="1" noChangeAspect="1"/>
          </p:cNvSpPr>
          <p:nvPr>
            <p:ph type="sldImg" idx="2"/>
          </p:nvPr>
        </p:nvSpPr>
        <p:spPr>
          <a:xfrm>
            <a:off x="2657475" y="1143000"/>
            <a:ext cx="15430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DA78E-74C4-42CE-B922-71BBF824ED40}" type="slidenum">
              <a:rPr lang="en-US" smtClean="0"/>
              <a:t>‹#›</a:t>
            </a:fld>
            <a:endParaRPr lang="en-US"/>
          </a:p>
        </p:txBody>
      </p:sp>
    </p:spTree>
    <p:extLst>
      <p:ext uri="{BB962C8B-B14F-4D97-AF65-F5344CB8AC3E}">
        <p14:creationId xmlns:p14="http://schemas.microsoft.com/office/powerpoint/2010/main" val="3859740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Favorite Movie</a:t>
            </a:r>
          </a:p>
          <a:p>
            <a:r>
              <a:rPr lang="en-US" dirty="0"/>
              <a:t>Favorite Superhero</a:t>
            </a:r>
          </a:p>
          <a:p>
            <a:endParaRPr lang="en-US" dirty="0"/>
          </a:p>
        </p:txBody>
      </p:sp>
      <p:sp>
        <p:nvSpPr>
          <p:cNvPr id="4" name="Slide Number Placeholder 3"/>
          <p:cNvSpPr>
            <a:spLocks noGrp="1"/>
          </p:cNvSpPr>
          <p:nvPr>
            <p:ph type="sldNum" sz="quarter" idx="10"/>
          </p:nvPr>
        </p:nvSpPr>
        <p:spPr/>
        <p:txBody>
          <a:bodyPr/>
          <a:lstStyle/>
          <a:p>
            <a:fld id="{DA3DA78E-74C4-42CE-B922-71BBF824ED40}" type="slidenum">
              <a:rPr lang="en-US" smtClean="0"/>
              <a:t>9</a:t>
            </a:fld>
            <a:endParaRPr lang="en-US"/>
          </a:p>
        </p:txBody>
      </p:sp>
    </p:spTree>
    <p:extLst>
      <p:ext uri="{BB962C8B-B14F-4D97-AF65-F5344CB8AC3E}">
        <p14:creationId xmlns:p14="http://schemas.microsoft.com/office/powerpoint/2010/main" val="636686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244726"/>
            <a:ext cx="5829300" cy="47752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7204076"/>
            <a:ext cx="5143500" cy="3311524"/>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67687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2214840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730250"/>
            <a:ext cx="1478756"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730250"/>
            <a:ext cx="4350544"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577326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2925479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3419479"/>
            <a:ext cx="5915025" cy="5705474"/>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9178929"/>
            <a:ext cx="5915025" cy="3000374"/>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D08335-CFB3-1C44-B073-E0F5C021828F}" type="datetimeFigureOut">
              <a:rPr lang="en-US" smtClean="0"/>
              <a:t>11/11/2019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1621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3651250"/>
            <a:ext cx="291465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3651250"/>
            <a:ext cx="291465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D08335-CFB3-1C44-B073-E0F5C021828F}" type="datetimeFigureOut">
              <a:rPr lang="en-US" smtClean="0"/>
              <a:t>11/11/2019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4101744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730253"/>
            <a:ext cx="5915025"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3362326"/>
            <a:ext cx="2901255" cy="164782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5010150"/>
            <a:ext cx="2901255"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3362326"/>
            <a:ext cx="2915543" cy="164782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5010150"/>
            <a:ext cx="2915543"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D08335-CFB3-1C44-B073-E0F5C021828F}" type="datetimeFigureOut">
              <a:rPr lang="en-US" smtClean="0"/>
              <a:t>11/11/2019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860790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D08335-CFB3-1C44-B073-E0F5C021828F}" type="datetimeFigureOut">
              <a:rPr lang="en-US" smtClean="0"/>
              <a:t>11/11/2019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1196821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D08335-CFB3-1C44-B073-E0F5C021828F}" type="datetimeFigureOut">
              <a:rPr lang="en-US" smtClean="0"/>
              <a:t>11/11/2019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880510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914400"/>
            <a:ext cx="2211884" cy="3200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974853"/>
            <a:ext cx="3471863" cy="974725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4114800"/>
            <a:ext cx="2211884" cy="762317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5D08335-CFB3-1C44-B073-E0F5C021828F}" type="datetimeFigureOut">
              <a:rPr lang="en-US" smtClean="0"/>
              <a:t>11/11/2019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1441246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914400"/>
            <a:ext cx="2211884" cy="3200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974853"/>
            <a:ext cx="3471863" cy="9747250"/>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4114800"/>
            <a:ext cx="2211884" cy="762317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5D08335-CFB3-1C44-B073-E0F5C021828F}" type="datetimeFigureOut">
              <a:rPr lang="en-US" smtClean="0"/>
              <a:t>11/11/2019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2456118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730253"/>
            <a:ext cx="5915025"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3651250"/>
            <a:ext cx="5915025"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12712703"/>
            <a:ext cx="1543050" cy="730250"/>
          </a:xfrm>
          <a:prstGeom prst="rect">
            <a:avLst/>
          </a:prstGeom>
        </p:spPr>
        <p:txBody>
          <a:bodyPr vert="horz" lIns="91440" tIns="45720" rIns="91440" bIns="45720" rtlCol="0" anchor="ctr"/>
          <a:lstStyle>
            <a:lvl1pPr algn="l">
              <a:defRPr sz="900">
                <a:solidFill>
                  <a:schemeClr val="tx1">
                    <a:tint val="75000"/>
                  </a:schemeClr>
                </a:solidFill>
              </a:defRPr>
            </a:lvl1pPr>
          </a:lstStyle>
          <a:p>
            <a:fld id="{E5D08335-CFB3-1C44-B073-E0F5C021828F}" type="datetimeFigureOut">
              <a:rPr lang="en-US" smtClean="0"/>
              <a:t>11/11/2019</a:t>
            </a:fld>
            <a:endParaRPr lang="en-US"/>
          </a:p>
        </p:txBody>
      </p:sp>
      <p:sp>
        <p:nvSpPr>
          <p:cNvPr id="5" name="Footer Placeholder 4"/>
          <p:cNvSpPr>
            <a:spLocks noGrp="1"/>
          </p:cNvSpPr>
          <p:nvPr>
            <p:ph type="ftr" sz="quarter" idx="3"/>
          </p:nvPr>
        </p:nvSpPr>
        <p:spPr>
          <a:xfrm>
            <a:off x="2271713" y="12712703"/>
            <a:ext cx="2314575" cy="730250"/>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12712703"/>
            <a:ext cx="1543050" cy="730250"/>
          </a:xfrm>
          <a:prstGeom prst="rect">
            <a:avLst/>
          </a:prstGeom>
        </p:spPr>
        <p:txBody>
          <a:bodyPr vert="horz" lIns="91440" tIns="45720" rIns="91440" bIns="45720" rtlCol="0" anchor="ctr"/>
          <a:lstStyle>
            <a:lvl1pPr algn="r">
              <a:defRPr sz="900">
                <a:solidFill>
                  <a:schemeClr val="tx1">
                    <a:tint val="75000"/>
                  </a:schemeClr>
                </a:solidFill>
              </a:defRPr>
            </a:lvl1pPr>
          </a:lstStyle>
          <a:p>
            <a:fld id="{48E179A3-373E-6B43-B96F-19C07CBF72B0}" type="slidenum">
              <a:rPr lang="en-US" smtClean="0"/>
              <a:t>‹#›</a:t>
            </a:fld>
            <a:endParaRPr lang="en-US"/>
          </a:p>
        </p:txBody>
      </p:sp>
    </p:spTree>
    <p:extLst>
      <p:ext uri="{BB962C8B-B14F-4D97-AF65-F5344CB8AC3E}">
        <p14:creationId xmlns:p14="http://schemas.microsoft.com/office/powerpoint/2010/main" val="4035677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8.jp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jpg"/><Relationship Id="rId4" Type="http://schemas.openxmlformats.org/officeDocument/2006/relationships/image" Target="../media/image12.png"/><Relationship Id="rId9"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60" name="Rounded Rectangle 59">
            <a:extLst>
              <a:ext uri="{FF2B5EF4-FFF2-40B4-BE49-F238E27FC236}">
                <a16:creationId xmlns:a16="http://schemas.microsoft.com/office/drawing/2014/main" id="{484E11E5-5142-CE47-B13C-AE6E08FF7908}"/>
              </a:ext>
            </a:extLst>
          </p:cNvPr>
          <p:cNvSpPr/>
          <p:nvPr/>
        </p:nvSpPr>
        <p:spPr>
          <a:xfrm>
            <a:off x="2609828" y="7379685"/>
            <a:ext cx="1638344" cy="1950126"/>
          </a:xfrm>
          <a:prstGeom prst="roundRect">
            <a:avLst>
              <a:gd name="adj" fmla="val 4503"/>
            </a:avLst>
          </a:prstGeom>
          <a:solidFill>
            <a:srgbClr val="1F222A"/>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76956423-FCD5-C948-BA4C-77731B551433}"/>
              </a:ext>
            </a:extLst>
          </p:cNvPr>
          <p:cNvSpPr/>
          <p:nvPr/>
        </p:nvSpPr>
        <p:spPr>
          <a:xfrm>
            <a:off x="4336672" y="7379685"/>
            <a:ext cx="1638344" cy="1950126"/>
          </a:xfrm>
          <a:prstGeom prst="roundRect">
            <a:avLst>
              <a:gd name="adj" fmla="val 4503"/>
            </a:avLst>
          </a:prstGeom>
          <a:solidFill>
            <a:srgbClr val="1F222A"/>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AC89BE4E-B5C5-BA49-99E1-E4780C13D5EB}"/>
              </a:ext>
            </a:extLst>
          </p:cNvPr>
          <p:cNvSpPr/>
          <p:nvPr/>
        </p:nvSpPr>
        <p:spPr>
          <a:xfrm>
            <a:off x="882984" y="7379685"/>
            <a:ext cx="1638344" cy="1950126"/>
          </a:xfrm>
          <a:prstGeom prst="roundRect">
            <a:avLst>
              <a:gd name="adj" fmla="val 4503"/>
            </a:avLst>
          </a:prstGeom>
          <a:solidFill>
            <a:srgbClr val="1F222A"/>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F93F16-1B53-DD4E-9375-A52485D54031}"/>
              </a:ext>
            </a:extLst>
          </p:cNvPr>
          <p:cNvSpPr/>
          <p:nvPr/>
        </p:nvSpPr>
        <p:spPr>
          <a:xfrm>
            <a:off x="0" y="2286000"/>
            <a:ext cx="6858000" cy="361594"/>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6769156"/>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2350603"/>
            <a:ext cx="303480" cy="232389"/>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487407" y="2328037"/>
            <a:ext cx="308436" cy="423704"/>
            <a:chOff x="2183907" y="905522"/>
            <a:chExt cx="2592279" cy="3561055"/>
          </a:xfrm>
        </p:grpSpPr>
        <p:sp>
          <p:nvSpPr>
            <p:cNvPr id="18" name="Oval 17">
              <a:extLst>
                <a:ext uri="{FF2B5EF4-FFF2-40B4-BE49-F238E27FC236}">
                  <a16:creationId xmlns:a16="http://schemas.microsoft.com/office/drawing/2014/main" id="{771F679F-407F-834D-9BEF-10D4E20A08A4}"/>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6627"/>
          <a:stretch/>
        </p:blipFill>
        <p:spPr>
          <a:xfrm>
            <a:off x="0" y="2642802"/>
            <a:ext cx="6858000" cy="2830442"/>
          </a:xfrm>
          <a:prstGeom prst="rect">
            <a:avLst/>
          </a:prstGeom>
        </p:spPr>
      </p:pic>
      <p:grpSp>
        <p:nvGrpSpPr>
          <p:cNvPr id="26" name="Group 25">
            <a:extLst>
              <a:ext uri="{FF2B5EF4-FFF2-40B4-BE49-F238E27FC236}">
                <a16:creationId xmlns:a16="http://schemas.microsoft.com/office/drawing/2014/main" id="{FB4CC19C-CF7A-7540-9F58-6BAB09F43918}"/>
              </a:ext>
            </a:extLst>
          </p:cNvPr>
          <p:cNvGrpSpPr/>
          <p:nvPr/>
        </p:nvGrpSpPr>
        <p:grpSpPr>
          <a:xfrm>
            <a:off x="3916325" y="3067177"/>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946938" y="2955371"/>
            <a:ext cx="2661306" cy="769441"/>
          </a:xfrm>
          <a:prstGeom prst="rect">
            <a:avLst/>
          </a:prstGeom>
          <a:noFill/>
        </p:spPr>
        <p:txBody>
          <a:bodyPr wrap="none" rtlCol="0">
            <a:spAutoFit/>
          </a:bodyPr>
          <a:lstStyle/>
          <a:p>
            <a:r>
              <a:rPr lang="en-US" sz="4400" dirty="0">
                <a:solidFill>
                  <a:srgbClr val="D9E0E2"/>
                </a:solidFill>
                <a:latin typeface="Reliable DEMO" panose="02000506000000020004" pitchFamily="2" charset="0"/>
              </a:rPr>
              <a:t>Sam hulme</a:t>
            </a:r>
          </a:p>
        </p:txBody>
      </p:sp>
      <p:sp>
        <p:nvSpPr>
          <p:cNvPr id="2" name="TextBox 1">
            <a:extLst>
              <a:ext uri="{FF2B5EF4-FFF2-40B4-BE49-F238E27FC236}">
                <a16:creationId xmlns:a16="http://schemas.microsoft.com/office/drawing/2014/main" id="{724BA2CD-8125-904C-AD0C-D679A96286AA}"/>
              </a:ext>
            </a:extLst>
          </p:cNvPr>
          <p:cNvSpPr txBox="1"/>
          <p:nvPr/>
        </p:nvSpPr>
        <p:spPr>
          <a:xfrm>
            <a:off x="1197604" y="8884182"/>
            <a:ext cx="910827" cy="369332"/>
          </a:xfrm>
          <a:prstGeom prst="rect">
            <a:avLst/>
          </a:prstGeom>
          <a:noFill/>
        </p:spPr>
        <p:txBody>
          <a:bodyPr wrap="none" rtlCol="0">
            <a:spAutoFit/>
          </a:bodyPr>
          <a:lstStyle/>
          <a:p>
            <a:r>
              <a:rPr lang="en-US" b="1" dirty="0">
                <a:solidFill>
                  <a:srgbClr val="D9E0E2"/>
                </a:solidFill>
                <a:latin typeface="Reliable DEMO" panose="02000506000000020004" pitchFamily="2" charset="0"/>
                <a:ea typeface="Karla" pitchFamily="2" charset="0"/>
              </a:rPr>
              <a:t>Resume</a:t>
            </a:r>
          </a:p>
        </p:txBody>
      </p:sp>
      <p:sp>
        <p:nvSpPr>
          <p:cNvPr id="3" name="TextBox 2">
            <a:extLst>
              <a:ext uri="{FF2B5EF4-FFF2-40B4-BE49-F238E27FC236}">
                <a16:creationId xmlns:a16="http://schemas.microsoft.com/office/drawing/2014/main" id="{A6AC305F-D1FB-2B41-A173-2D009CC3A283}"/>
              </a:ext>
            </a:extLst>
          </p:cNvPr>
          <p:cNvSpPr txBox="1"/>
          <p:nvPr/>
        </p:nvSpPr>
        <p:spPr>
          <a:xfrm>
            <a:off x="2881379" y="8883485"/>
            <a:ext cx="1064715" cy="369332"/>
          </a:xfrm>
          <a:prstGeom prst="rect">
            <a:avLst/>
          </a:prstGeom>
          <a:noFill/>
        </p:spPr>
        <p:txBody>
          <a:bodyPr wrap="none" rtlCol="0">
            <a:spAutoFit/>
          </a:bodyPr>
          <a:lstStyle/>
          <a:p>
            <a:r>
              <a:rPr lang="en-US" b="1" dirty="0">
                <a:solidFill>
                  <a:srgbClr val="D9E0E2"/>
                </a:solidFill>
                <a:latin typeface="Reliable DEMO" panose="02000506000000020004" pitchFamily="2" charset="0"/>
                <a:ea typeface="Karla" pitchFamily="2" charset="0"/>
              </a:rPr>
              <a:t>Projects</a:t>
            </a:r>
          </a:p>
        </p:txBody>
      </p:sp>
      <p:sp>
        <p:nvSpPr>
          <p:cNvPr id="5" name="TextBox 4">
            <a:extLst>
              <a:ext uri="{FF2B5EF4-FFF2-40B4-BE49-F238E27FC236}">
                <a16:creationId xmlns:a16="http://schemas.microsoft.com/office/drawing/2014/main" id="{D8D1F578-97D9-1242-9BA1-C34C3EA30BDE}"/>
              </a:ext>
            </a:extLst>
          </p:cNvPr>
          <p:cNvSpPr txBox="1"/>
          <p:nvPr/>
        </p:nvSpPr>
        <p:spPr>
          <a:xfrm>
            <a:off x="4754933" y="8883485"/>
            <a:ext cx="801823" cy="369332"/>
          </a:xfrm>
          <a:prstGeom prst="rect">
            <a:avLst/>
          </a:prstGeom>
          <a:noFill/>
        </p:spPr>
        <p:txBody>
          <a:bodyPr wrap="none" rtlCol="0">
            <a:spAutoFit/>
          </a:bodyPr>
          <a:lstStyle/>
          <a:p>
            <a:r>
              <a:rPr lang="en-US" b="1" dirty="0">
                <a:solidFill>
                  <a:srgbClr val="D9E0E2"/>
                </a:solidFill>
                <a:latin typeface="Reliable DEMO" panose="02000506000000020004" pitchFamily="2" charset="0"/>
                <a:ea typeface="Karla" pitchFamily="2" charset="0"/>
              </a:rPr>
              <a:t>Social</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6420761"/>
            <a:ext cx="3266502" cy="236490"/>
          </a:xfrm>
          <a:prstGeom prst="roundRect">
            <a:avLst>
              <a:gd name="adj" fmla="val 5128"/>
            </a:avLst>
          </a:prstGeom>
          <a:solidFill>
            <a:srgbClr val="D9E0E2"/>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6489017"/>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F9294"/>
                </a:solidFill>
              </a:endParaRPr>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5681537"/>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5826300" y="2332284"/>
            <a:ext cx="635110" cy="261610"/>
          </a:xfrm>
          <a:prstGeom prst="rect">
            <a:avLst/>
          </a:prstGeom>
          <a:noFill/>
        </p:spPr>
        <p:txBody>
          <a:bodyPr wrap="none" rtlCol="0">
            <a:spAutoFit/>
          </a:bodyPr>
          <a:lstStyle/>
          <a:p>
            <a:r>
              <a:rPr lang="en-US" sz="11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pic>
        <p:nvPicPr>
          <p:cNvPr id="46" name="Picture 45" descr="A close up of a logo&#10;&#10;Description automatically generated">
            <a:extLst>
              <a:ext uri="{FF2B5EF4-FFF2-40B4-BE49-F238E27FC236}">
                <a16:creationId xmlns:a16="http://schemas.microsoft.com/office/drawing/2014/main" id="{ED3733DB-3F56-5049-8D7E-4CC90357072C}"/>
              </a:ext>
            </a:extLst>
          </p:cNvPr>
          <p:cNvPicPr>
            <a:picLocks noChangeAspect="1"/>
          </p:cNvPicPr>
          <p:nvPr/>
        </p:nvPicPr>
        <p:blipFill>
          <a:blip r:embed="rId4"/>
          <a:stretch>
            <a:fillRect/>
          </a:stretch>
        </p:blipFill>
        <p:spPr>
          <a:xfrm>
            <a:off x="5192781" y="7715105"/>
            <a:ext cx="399922" cy="399922"/>
          </a:xfrm>
          <a:prstGeom prst="rect">
            <a:avLst/>
          </a:prstGeom>
        </p:spPr>
      </p:pic>
      <p:pic>
        <p:nvPicPr>
          <p:cNvPr id="48" name="Picture 47" descr="A close up of a logo&#10;&#10;Description automatically generated">
            <a:extLst>
              <a:ext uri="{FF2B5EF4-FFF2-40B4-BE49-F238E27FC236}">
                <a16:creationId xmlns:a16="http://schemas.microsoft.com/office/drawing/2014/main" id="{F6597931-5A21-C14D-823A-E6DFB0339F97}"/>
              </a:ext>
            </a:extLst>
          </p:cNvPr>
          <p:cNvPicPr>
            <a:picLocks noChangeAspect="1"/>
          </p:cNvPicPr>
          <p:nvPr/>
        </p:nvPicPr>
        <p:blipFill>
          <a:blip r:embed="rId5"/>
          <a:stretch>
            <a:fillRect/>
          </a:stretch>
        </p:blipFill>
        <p:spPr>
          <a:xfrm>
            <a:off x="5192781" y="8201931"/>
            <a:ext cx="399922" cy="399922"/>
          </a:xfrm>
          <a:prstGeom prst="rect">
            <a:avLst/>
          </a:prstGeom>
        </p:spPr>
      </p:pic>
      <p:pic>
        <p:nvPicPr>
          <p:cNvPr id="50" name="Picture 49" descr="A close up of a logo&#10;&#10;Description automatically generated">
            <a:extLst>
              <a:ext uri="{FF2B5EF4-FFF2-40B4-BE49-F238E27FC236}">
                <a16:creationId xmlns:a16="http://schemas.microsoft.com/office/drawing/2014/main" id="{2D176E5F-709A-8B44-9AB9-4974FCCE38F6}"/>
              </a:ext>
            </a:extLst>
          </p:cNvPr>
          <p:cNvPicPr>
            <a:picLocks noChangeAspect="1"/>
          </p:cNvPicPr>
          <p:nvPr/>
        </p:nvPicPr>
        <p:blipFill>
          <a:blip r:embed="rId6"/>
          <a:stretch>
            <a:fillRect/>
          </a:stretch>
        </p:blipFill>
        <p:spPr>
          <a:xfrm>
            <a:off x="4704359" y="8201931"/>
            <a:ext cx="399922" cy="399922"/>
          </a:xfrm>
          <a:prstGeom prst="rect">
            <a:avLst/>
          </a:prstGeom>
        </p:spPr>
      </p:pic>
      <p:pic>
        <p:nvPicPr>
          <p:cNvPr id="52" name="Picture 51" descr="A close up of a logo&#10;&#10;Description automatically generated">
            <a:extLst>
              <a:ext uri="{FF2B5EF4-FFF2-40B4-BE49-F238E27FC236}">
                <a16:creationId xmlns:a16="http://schemas.microsoft.com/office/drawing/2014/main" id="{D3386B5D-7702-924C-AE24-5D33ACFF5187}"/>
              </a:ext>
            </a:extLst>
          </p:cNvPr>
          <p:cNvPicPr>
            <a:picLocks noChangeAspect="1"/>
          </p:cNvPicPr>
          <p:nvPr/>
        </p:nvPicPr>
        <p:blipFill>
          <a:blip r:embed="rId7"/>
          <a:stretch>
            <a:fillRect/>
          </a:stretch>
        </p:blipFill>
        <p:spPr>
          <a:xfrm>
            <a:off x="4710185" y="7721237"/>
            <a:ext cx="399922" cy="399922"/>
          </a:xfrm>
          <a:prstGeom prst="rect">
            <a:avLst/>
          </a:prstGeom>
        </p:spPr>
      </p:pic>
      <p:pic>
        <p:nvPicPr>
          <p:cNvPr id="56" name="Picture 55" descr="A picture containing drawing, plate&#10;&#10;Description automatically generated">
            <a:extLst>
              <a:ext uri="{FF2B5EF4-FFF2-40B4-BE49-F238E27FC236}">
                <a16:creationId xmlns:a16="http://schemas.microsoft.com/office/drawing/2014/main" id="{5458AB84-164F-7A43-9A83-F2F46F97A822}"/>
              </a:ext>
            </a:extLst>
          </p:cNvPr>
          <p:cNvPicPr>
            <a:picLocks noChangeAspect="1"/>
          </p:cNvPicPr>
          <p:nvPr/>
        </p:nvPicPr>
        <p:blipFill>
          <a:blip r:embed="rId8"/>
          <a:stretch>
            <a:fillRect/>
          </a:stretch>
        </p:blipFill>
        <p:spPr>
          <a:xfrm>
            <a:off x="2915006" y="7673017"/>
            <a:ext cx="1051891" cy="1051891"/>
          </a:xfrm>
          <a:prstGeom prst="rect">
            <a:avLst/>
          </a:prstGeom>
        </p:spPr>
      </p:pic>
      <p:pic>
        <p:nvPicPr>
          <p:cNvPr id="58" name="Picture 57" descr="A picture containing drawing, plate&#10;&#10;Description automatically generated">
            <a:extLst>
              <a:ext uri="{FF2B5EF4-FFF2-40B4-BE49-F238E27FC236}">
                <a16:creationId xmlns:a16="http://schemas.microsoft.com/office/drawing/2014/main" id="{3297FAE2-922F-CB44-8602-DA0F0EEF7A9D}"/>
              </a:ext>
            </a:extLst>
          </p:cNvPr>
          <p:cNvPicPr>
            <a:picLocks noChangeAspect="1"/>
          </p:cNvPicPr>
          <p:nvPr/>
        </p:nvPicPr>
        <p:blipFill>
          <a:blip r:embed="rId9"/>
          <a:stretch>
            <a:fillRect/>
          </a:stretch>
        </p:blipFill>
        <p:spPr>
          <a:xfrm>
            <a:off x="1248204" y="7659697"/>
            <a:ext cx="1051890" cy="1051890"/>
          </a:xfrm>
          <a:prstGeom prst="rect">
            <a:avLst/>
          </a:prstGeom>
        </p:spPr>
      </p:pic>
    </p:spTree>
    <p:extLst>
      <p:ext uri="{BB962C8B-B14F-4D97-AF65-F5344CB8AC3E}">
        <p14:creationId xmlns:p14="http://schemas.microsoft.com/office/powerpoint/2010/main" val="2697887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784E9-E9B4-E84B-BABB-120E133AD7F6}"/>
              </a:ext>
            </a:extLst>
          </p:cNvPr>
          <p:cNvSpPr/>
          <p:nvPr/>
        </p:nvSpPr>
        <p:spPr>
          <a:xfrm>
            <a:off x="0" y="0"/>
            <a:ext cx="6858000" cy="3940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DA714A-5E7A-364C-A9AB-E713E003D8FB}"/>
              </a:ext>
            </a:extLst>
          </p:cNvPr>
          <p:cNvSpPr/>
          <p:nvPr/>
        </p:nvSpPr>
        <p:spPr>
          <a:xfrm>
            <a:off x="0" y="394010"/>
            <a:ext cx="6858000"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831F91-977F-CF4E-BD0B-EE9B89E233E9}"/>
              </a:ext>
            </a:extLst>
          </p:cNvPr>
          <p:cNvSpPr/>
          <p:nvPr/>
        </p:nvSpPr>
        <p:spPr>
          <a:xfrm>
            <a:off x="0" y="2906752"/>
            <a:ext cx="6858000"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863903-4DF5-4047-817C-A59D1ADB8CB4}"/>
              </a:ext>
            </a:extLst>
          </p:cNvPr>
          <p:cNvSpPr/>
          <p:nvPr/>
        </p:nvSpPr>
        <p:spPr>
          <a:xfrm>
            <a:off x="788019" y="394010"/>
            <a:ext cx="564996" cy="275063"/>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Home</a:t>
            </a:r>
          </a:p>
        </p:txBody>
      </p:sp>
      <p:sp>
        <p:nvSpPr>
          <p:cNvPr id="11" name="Rectangle 10">
            <a:extLst>
              <a:ext uri="{FF2B5EF4-FFF2-40B4-BE49-F238E27FC236}">
                <a16:creationId xmlns:a16="http://schemas.microsoft.com/office/drawing/2014/main" id="{08CA7035-0234-614A-A93E-30910188CE4F}"/>
              </a:ext>
            </a:extLst>
          </p:cNvPr>
          <p:cNvSpPr/>
          <p:nvPr/>
        </p:nvSpPr>
        <p:spPr>
          <a:xfrm>
            <a:off x="1353015" y="394009"/>
            <a:ext cx="666786"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Projects</a:t>
            </a:r>
          </a:p>
        </p:txBody>
      </p:sp>
      <p:sp>
        <p:nvSpPr>
          <p:cNvPr id="12" name="Rectangle 11">
            <a:extLst>
              <a:ext uri="{FF2B5EF4-FFF2-40B4-BE49-F238E27FC236}">
                <a16:creationId xmlns:a16="http://schemas.microsoft.com/office/drawing/2014/main" id="{4F8E391D-ACEE-2646-95DE-A7D748221B96}"/>
              </a:ext>
            </a:extLst>
          </p:cNvPr>
          <p:cNvSpPr/>
          <p:nvPr/>
        </p:nvSpPr>
        <p:spPr>
          <a:xfrm>
            <a:off x="2019801" y="394008"/>
            <a:ext cx="666304"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Resume</a:t>
            </a:r>
          </a:p>
        </p:txBody>
      </p:sp>
      <p:sp>
        <p:nvSpPr>
          <p:cNvPr id="7" name="Rectangle 6">
            <a:extLst>
              <a:ext uri="{FF2B5EF4-FFF2-40B4-BE49-F238E27FC236}">
                <a16:creationId xmlns:a16="http://schemas.microsoft.com/office/drawing/2014/main" id="{C5492CC5-ABDB-7647-A7DB-460B2F7EC3C3}"/>
              </a:ext>
            </a:extLst>
          </p:cNvPr>
          <p:cNvSpPr/>
          <p:nvPr/>
        </p:nvSpPr>
        <p:spPr>
          <a:xfrm>
            <a:off x="788019" y="2906750"/>
            <a:ext cx="1734943" cy="929269"/>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7FBDB46-FBE3-EF47-BA8F-114B1C9ABC20}"/>
              </a:ext>
            </a:extLst>
          </p:cNvPr>
          <p:cNvSpPr/>
          <p:nvPr/>
        </p:nvSpPr>
        <p:spPr>
          <a:xfrm>
            <a:off x="4335038"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37A4D-68B6-E84B-8BF4-8EF15D4B6C7C}"/>
              </a:ext>
            </a:extLst>
          </p:cNvPr>
          <p:cNvSpPr/>
          <p:nvPr/>
        </p:nvSpPr>
        <p:spPr>
          <a:xfrm>
            <a:off x="2522962" y="2906750"/>
            <a:ext cx="1812076"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1871925-0F65-274C-8657-A9C52F4BEB93}"/>
              </a:ext>
            </a:extLst>
          </p:cNvPr>
          <p:cNvSpPr/>
          <p:nvPr/>
        </p:nvSpPr>
        <p:spPr>
          <a:xfrm>
            <a:off x="4326593" y="5413567"/>
            <a:ext cx="17433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CBC8C1-E997-A742-83CB-09E8C10A7686}"/>
              </a:ext>
            </a:extLst>
          </p:cNvPr>
          <p:cNvSpPr/>
          <p:nvPr/>
        </p:nvSpPr>
        <p:spPr>
          <a:xfrm>
            <a:off x="788018" y="5413567"/>
            <a:ext cx="3424149" cy="542733"/>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78EAE91-6520-D445-B540-CA1CDD2EC0F6}"/>
              </a:ext>
            </a:extLst>
          </p:cNvPr>
          <p:cNvSpPr/>
          <p:nvPr/>
        </p:nvSpPr>
        <p:spPr>
          <a:xfrm>
            <a:off x="4326593" y="6482907"/>
            <a:ext cx="1743388" cy="208273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E3B1C4-A38C-E943-A1D9-C6E53C1E2F2D}"/>
              </a:ext>
            </a:extLst>
          </p:cNvPr>
          <p:cNvSpPr/>
          <p:nvPr/>
        </p:nvSpPr>
        <p:spPr>
          <a:xfrm>
            <a:off x="788017" y="6073696"/>
            <a:ext cx="3424150" cy="2491949"/>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9D08614-3475-6546-A35D-E5E4053A3FD0}"/>
              </a:ext>
            </a:extLst>
          </p:cNvPr>
          <p:cNvSpPr/>
          <p:nvPr/>
        </p:nvSpPr>
        <p:spPr>
          <a:xfrm rot="10800000">
            <a:off x="1009862" y="394009"/>
            <a:ext cx="121310" cy="45719"/>
          </a:xfrm>
          <a:prstGeom prst="triangl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03A7BA-0F0A-9740-B77C-B6911A150937}"/>
              </a:ext>
            </a:extLst>
          </p:cNvPr>
          <p:cNvSpPr/>
          <p:nvPr/>
        </p:nvSpPr>
        <p:spPr>
          <a:xfrm>
            <a:off x="-33907" y="9088710"/>
            <a:ext cx="6858000" cy="158254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rock mountain&#10;&#10;Description automatically generated">
            <a:extLst>
              <a:ext uri="{FF2B5EF4-FFF2-40B4-BE49-F238E27FC236}">
                <a16:creationId xmlns:a16="http://schemas.microsoft.com/office/drawing/2014/main" id="{AE1E5A6B-570B-DA42-A3E4-8B3C8A31F797}"/>
              </a:ext>
            </a:extLst>
          </p:cNvPr>
          <p:cNvPicPr>
            <a:picLocks noChangeAspect="1"/>
          </p:cNvPicPr>
          <p:nvPr/>
        </p:nvPicPr>
        <p:blipFill rotWithShape="1">
          <a:blip r:embed="rId2"/>
          <a:srcRect t="7173" b="16592"/>
          <a:stretch/>
        </p:blipFill>
        <p:spPr>
          <a:xfrm>
            <a:off x="1" y="669072"/>
            <a:ext cx="6857999" cy="2237678"/>
          </a:xfrm>
          <a:prstGeom prst="rect">
            <a:avLst/>
          </a:prstGeom>
        </p:spPr>
      </p:pic>
      <p:sp>
        <p:nvSpPr>
          <p:cNvPr id="29" name="TextBox 28">
            <a:extLst>
              <a:ext uri="{FF2B5EF4-FFF2-40B4-BE49-F238E27FC236}">
                <a16:creationId xmlns:a16="http://schemas.microsoft.com/office/drawing/2014/main" id="{D0A7846F-41B4-1448-9EF7-F554DBB49DBA}"/>
              </a:ext>
            </a:extLst>
          </p:cNvPr>
          <p:cNvSpPr txBox="1"/>
          <p:nvPr/>
        </p:nvSpPr>
        <p:spPr>
          <a:xfrm>
            <a:off x="1817821" y="1326246"/>
            <a:ext cx="3222357" cy="923330"/>
          </a:xfrm>
          <a:prstGeom prst="rect">
            <a:avLst/>
          </a:prstGeom>
          <a:noFill/>
        </p:spPr>
        <p:txBody>
          <a:bodyPr wrap="none" rtlCol="0">
            <a:spAutoFit/>
          </a:bodyPr>
          <a:lstStyle/>
          <a:p>
            <a:r>
              <a:rPr lang="en-US" sz="5400" dirty="0">
                <a:solidFill>
                  <a:srgbClr val="F6F6F6"/>
                </a:solidFill>
                <a:latin typeface="Reliable DEMO" panose="02000506000000020004" pitchFamily="2" charset="0"/>
              </a:rPr>
              <a:t>Sam hulme</a:t>
            </a:r>
          </a:p>
        </p:txBody>
      </p:sp>
      <p:pic>
        <p:nvPicPr>
          <p:cNvPr id="30" name="Graphic 29">
            <a:extLst>
              <a:ext uri="{FF2B5EF4-FFF2-40B4-BE49-F238E27FC236}">
                <a16:creationId xmlns:a16="http://schemas.microsoft.com/office/drawing/2014/main" id="{12DD4A1F-8BF4-8E4D-A19A-FE938D2D5A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0388" y="3046255"/>
            <a:ext cx="304242" cy="304242"/>
          </a:xfrm>
          <a:prstGeom prst="rect">
            <a:avLst/>
          </a:prstGeom>
        </p:spPr>
      </p:pic>
      <p:pic>
        <p:nvPicPr>
          <p:cNvPr id="32" name="Graphic 31">
            <a:extLst>
              <a:ext uri="{FF2B5EF4-FFF2-40B4-BE49-F238E27FC236}">
                <a16:creationId xmlns:a16="http://schemas.microsoft.com/office/drawing/2014/main" id="{886A1D70-B2D5-8646-89B6-8AD8FAFE74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6001" y="3088887"/>
            <a:ext cx="261610" cy="261610"/>
          </a:xfrm>
          <a:prstGeom prst="rect">
            <a:avLst/>
          </a:prstGeom>
        </p:spPr>
      </p:pic>
      <p:pic>
        <p:nvPicPr>
          <p:cNvPr id="38" name="Graphic 37">
            <a:extLst>
              <a:ext uri="{FF2B5EF4-FFF2-40B4-BE49-F238E27FC236}">
                <a16:creationId xmlns:a16="http://schemas.microsoft.com/office/drawing/2014/main" id="{66A68FD0-9262-8240-8290-9D268C48CD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2431" y="3051808"/>
            <a:ext cx="293136" cy="293136"/>
          </a:xfrm>
          <a:prstGeom prst="rect">
            <a:avLst/>
          </a:prstGeom>
        </p:spPr>
      </p:pic>
      <p:sp>
        <p:nvSpPr>
          <p:cNvPr id="39" name="TextBox 38">
            <a:extLst>
              <a:ext uri="{FF2B5EF4-FFF2-40B4-BE49-F238E27FC236}">
                <a16:creationId xmlns:a16="http://schemas.microsoft.com/office/drawing/2014/main" id="{302209F0-77D9-384B-AA40-C34331DE63E4}"/>
              </a:ext>
            </a:extLst>
          </p:cNvPr>
          <p:cNvSpPr txBox="1"/>
          <p:nvPr/>
        </p:nvSpPr>
        <p:spPr>
          <a:xfrm>
            <a:off x="3060942"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Projects</a:t>
            </a:r>
          </a:p>
        </p:txBody>
      </p:sp>
      <p:sp>
        <p:nvSpPr>
          <p:cNvPr id="43" name="TextBox 42">
            <a:extLst>
              <a:ext uri="{FF2B5EF4-FFF2-40B4-BE49-F238E27FC236}">
                <a16:creationId xmlns:a16="http://schemas.microsoft.com/office/drawing/2014/main" id="{B776478B-6063-2847-BE1C-3C41AAC17A01}"/>
              </a:ext>
            </a:extLst>
          </p:cNvPr>
          <p:cNvSpPr txBox="1"/>
          <p:nvPr/>
        </p:nvSpPr>
        <p:spPr>
          <a:xfrm>
            <a:off x="4869913" y="3422959"/>
            <a:ext cx="716352"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About</a:t>
            </a:r>
          </a:p>
        </p:txBody>
      </p:sp>
      <p:sp>
        <p:nvSpPr>
          <p:cNvPr id="44" name="TextBox 43">
            <a:extLst>
              <a:ext uri="{FF2B5EF4-FFF2-40B4-BE49-F238E27FC236}">
                <a16:creationId xmlns:a16="http://schemas.microsoft.com/office/drawing/2014/main" id="{9C47FEE7-DAD1-8D49-AF63-FD66A87E2778}"/>
              </a:ext>
            </a:extLst>
          </p:cNvPr>
          <p:cNvSpPr txBox="1"/>
          <p:nvPr/>
        </p:nvSpPr>
        <p:spPr>
          <a:xfrm>
            <a:off x="1297635"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Resume</a:t>
            </a:r>
          </a:p>
        </p:txBody>
      </p:sp>
      <p:sp>
        <p:nvSpPr>
          <p:cNvPr id="40" name="TextBox 39">
            <a:extLst>
              <a:ext uri="{FF2B5EF4-FFF2-40B4-BE49-F238E27FC236}">
                <a16:creationId xmlns:a16="http://schemas.microsoft.com/office/drawing/2014/main" id="{19E9C65A-F7A5-4D4D-9653-EA7385095412}"/>
              </a:ext>
            </a:extLst>
          </p:cNvPr>
          <p:cNvSpPr txBox="1"/>
          <p:nvPr/>
        </p:nvSpPr>
        <p:spPr>
          <a:xfrm>
            <a:off x="2927995" y="4213599"/>
            <a:ext cx="944297" cy="369332"/>
          </a:xfrm>
          <a:prstGeom prst="rect">
            <a:avLst/>
          </a:prstGeom>
          <a:noFill/>
        </p:spPr>
        <p:txBody>
          <a:bodyPr wrap="none" rtlCol="0">
            <a:spAutoFit/>
          </a:bodyPr>
          <a:lstStyle/>
          <a:p>
            <a:pPr algn="ctr"/>
            <a:r>
              <a:rPr lang="en-US" b="1" dirty="0">
                <a:latin typeface="Karla" pitchFamily="2" charset="0"/>
                <a:ea typeface="Karla" pitchFamily="2" charset="0"/>
              </a:rPr>
              <a:t>Resume</a:t>
            </a:r>
          </a:p>
        </p:txBody>
      </p:sp>
      <p:cxnSp>
        <p:nvCxnSpPr>
          <p:cNvPr id="42" name="Straight Connector 41">
            <a:extLst>
              <a:ext uri="{FF2B5EF4-FFF2-40B4-BE49-F238E27FC236}">
                <a16:creationId xmlns:a16="http://schemas.microsoft.com/office/drawing/2014/main" id="{4E151ABC-A4DE-6F4C-8B24-5DCB478A8C4F}"/>
              </a:ext>
            </a:extLst>
          </p:cNvPr>
          <p:cNvCxnSpPr>
            <a:cxnSpLocks/>
          </p:cNvCxnSpPr>
          <p:nvPr/>
        </p:nvCxnSpPr>
        <p:spPr>
          <a:xfrm>
            <a:off x="3115039" y="4636332"/>
            <a:ext cx="57020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72953-A06C-F448-9C74-AE0DADFF8BF7}"/>
              </a:ext>
            </a:extLst>
          </p:cNvPr>
          <p:cNvCxnSpPr>
            <a:cxnSpLocks/>
          </p:cNvCxnSpPr>
          <p:nvPr/>
        </p:nvCxnSpPr>
        <p:spPr>
          <a:xfrm>
            <a:off x="3245909" y="4664661"/>
            <a:ext cx="30846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5F598BA-4FA8-D543-8C85-59A445755B1E}"/>
              </a:ext>
            </a:extLst>
          </p:cNvPr>
          <p:cNvSpPr txBox="1"/>
          <p:nvPr/>
        </p:nvSpPr>
        <p:spPr>
          <a:xfrm>
            <a:off x="1131759" y="4850439"/>
            <a:ext cx="4602542" cy="253916"/>
          </a:xfrm>
          <a:prstGeom prst="rect">
            <a:avLst/>
          </a:prstGeom>
          <a:noFill/>
        </p:spPr>
        <p:txBody>
          <a:bodyPr wrap="none" rtlCol="0">
            <a:spAutoFit/>
          </a:bodyPr>
          <a:lstStyle/>
          <a:p>
            <a:pPr algn="ctr"/>
            <a:r>
              <a:rPr lang="en-US" sz="1050" dirty="0">
                <a:latin typeface="Karla" pitchFamily="2" charset="0"/>
                <a:ea typeface="Karla" pitchFamily="2" charset="0"/>
              </a:rPr>
              <a:t>This is some random text that will eventually be something I care about</a:t>
            </a:r>
          </a:p>
        </p:txBody>
      </p:sp>
      <p:sp>
        <p:nvSpPr>
          <p:cNvPr id="45" name="TextBox 44">
            <a:extLst>
              <a:ext uri="{FF2B5EF4-FFF2-40B4-BE49-F238E27FC236}">
                <a16:creationId xmlns:a16="http://schemas.microsoft.com/office/drawing/2014/main" id="{15B52B35-E032-4A38-8A46-789498FC1879}"/>
              </a:ext>
            </a:extLst>
          </p:cNvPr>
          <p:cNvSpPr txBox="1"/>
          <p:nvPr/>
        </p:nvSpPr>
        <p:spPr>
          <a:xfrm>
            <a:off x="4298018" y="5416932"/>
            <a:ext cx="966733" cy="215444"/>
          </a:xfrm>
          <a:prstGeom prst="rect">
            <a:avLst/>
          </a:prstGeom>
          <a:noFill/>
        </p:spPr>
        <p:txBody>
          <a:bodyPr wrap="square" rtlCol="0">
            <a:spAutoFit/>
          </a:bodyPr>
          <a:lstStyle/>
          <a:p>
            <a:r>
              <a:rPr lang="en-US" sz="800" b="1" dirty="0">
                <a:latin typeface="Karla"/>
              </a:rPr>
              <a:t>Education</a:t>
            </a:r>
          </a:p>
        </p:txBody>
      </p:sp>
      <p:cxnSp>
        <p:nvCxnSpPr>
          <p:cNvPr id="46" name="Straight Connector 45">
            <a:extLst>
              <a:ext uri="{FF2B5EF4-FFF2-40B4-BE49-F238E27FC236}">
                <a16:creationId xmlns:a16="http://schemas.microsoft.com/office/drawing/2014/main" id="{A969F605-4504-499B-96DE-A41D2266FD40}"/>
              </a:ext>
            </a:extLst>
          </p:cNvPr>
          <p:cNvCxnSpPr>
            <a:cxnSpLocks/>
          </p:cNvCxnSpPr>
          <p:nvPr/>
        </p:nvCxnSpPr>
        <p:spPr>
          <a:xfrm>
            <a:off x="4382163" y="5616350"/>
            <a:ext cx="1628112"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17CA15C-A8B4-431B-80E4-D283157DD9EA}"/>
              </a:ext>
            </a:extLst>
          </p:cNvPr>
          <p:cNvSpPr txBox="1"/>
          <p:nvPr/>
        </p:nvSpPr>
        <p:spPr>
          <a:xfrm>
            <a:off x="4298017" y="6490633"/>
            <a:ext cx="966733" cy="215444"/>
          </a:xfrm>
          <a:prstGeom prst="rect">
            <a:avLst/>
          </a:prstGeom>
          <a:noFill/>
        </p:spPr>
        <p:txBody>
          <a:bodyPr wrap="square" rtlCol="0">
            <a:spAutoFit/>
          </a:bodyPr>
          <a:lstStyle/>
          <a:p>
            <a:r>
              <a:rPr lang="en-US" sz="800" b="1" dirty="0">
                <a:latin typeface="Karla"/>
              </a:rPr>
              <a:t>Skills</a:t>
            </a:r>
          </a:p>
        </p:txBody>
      </p:sp>
      <p:cxnSp>
        <p:nvCxnSpPr>
          <p:cNvPr id="48" name="Straight Connector 47">
            <a:extLst>
              <a:ext uri="{FF2B5EF4-FFF2-40B4-BE49-F238E27FC236}">
                <a16:creationId xmlns:a16="http://schemas.microsoft.com/office/drawing/2014/main" id="{62A4B57F-97F2-44D9-9A75-545F1144EE69}"/>
              </a:ext>
            </a:extLst>
          </p:cNvPr>
          <p:cNvCxnSpPr>
            <a:cxnSpLocks/>
          </p:cNvCxnSpPr>
          <p:nvPr/>
        </p:nvCxnSpPr>
        <p:spPr>
          <a:xfrm>
            <a:off x="4382163" y="6683150"/>
            <a:ext cx="1628112"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90ED35E8-EC3E-481F-9593-A34D2706B497}"/>
              </a:ext>
            </a:extLst>
          </p:cNvPr>
          <p:cNvSpPr/>
          <p:nvPr/>
        </p:nvSpPr>
        <p:spPr>
          <a:xfrm>
            <a:off x="914713" y="5614412"/>
            <a:ext cx="876604" cy="141042"/>
          </a:xfrm>
          <a:prstGeom prst="round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Karla"/>
              </a:rPr>
              <a:t>Summary</a:t>
            </a:r>
          </a:p>
        </p:txBody>
      </p:sp>
      <p:sp>
        <p:nvSpPr>
          <p:cNvPr id="49" name="Rectangle: Rounded Corners 48">
            <a:extLst>
              <a:ext uri="{FF2B5EF4-FFF2-40B4-BE49-F238E27FC236}">
                <a16:creationId xmlns:a16="http://schemas.microsoft.com/office/drawing/2014/main" id="{651EF78A-5AB4-416A-A77B-46F521803A9D}"/>
              </a:ext>
            </a:extLst>
          </p:cNvPr>
          <p:cNvSpPr/>
          <p:nvPr/>
        </p:nvSpPr>
        <p:spPr>
          <a:xfrm>
            <a:off x="914713" y="7178628"/>
            <a:ext cx="876604" cy="141042"/>
          </a:xfrm>
          <a:prstGeom prst="round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latin typeface="Karla"/>
              </a:rPr>
              <a:t>Work Experience</a:t>
            </a:r>
          </a:p>
        </p:txBody>
      </p:sp>
    </p:spTree>
    <p:extLst>
      <p:ext uri="{BB962C8B-B14F-4D97-AF65-F5344CB8AC3E}">
        <p14:creationId xmlns:p14="http://schemas.microsoft.com/office/powerpoint/2010/main" val="2091443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9849" b="8697"/>
          <a:stretch/>
        </p:blipFill>
        <p:spPr>
          <a:xfrm>
            <a:off x="-5" y="304799"/>
            <a:ext cx="6858000" cy="2370642"/>
          </a:xfrm>
          <a:prstGeom prst="rect">
            <a:avLst/>
          </a:prstGeom>
        </p:spPr>
      </p:pic>
      <p:sp>
        <p:nvSpPr>
          <p:cNvPr id="6" name="Rounded Rectangle 5">
            <a:extLst>
              <a:ext uri="{FF2B5EF4-FFF2-40B4-BE49-F238E27FC236}">
                <a16:creationId xmlns:a16="http://schemas.microsoft.com/office/drawing/2014/main" id="{90CB2AE9-FA5C-2248-A481-590F385790EF}"/>
              </a:ext>
            </a:extLst>
          </p:cNvPr>
          <p:cNvSpPr/>
          <p:nvPr/>
        </p:nvSpPr>
        <p:spPr>
          <a:xfrm>
            <a:off x="2697159" y="5775168"/>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1362751" y="2907088"/>
            <a:ext cx="1728186" cy="1728186"/>
          </a:xfrm>
          <a:prstGeom prst="rect">
            <a:avLst/>
          </a:prstGeom>
          <a:ln w="28575">
            <a:solidFill>
              <a:srgbClr val="8F9294"/>
            </a:solidFill>
          </a:ln>
        </p:spPr>
      </p:pic>
      <p:sp>
        <p:nvSpPr>
          <p:cNvPr id="30" name="TextBox 29">
            <a:extLst>
              <a:ext uri="{FF2B5EF4-FFF2-40B4-BE49-F238E27FC236}">
                <a16:creationId xmlns:a16="http://schemas.microsoft.com/office/drawing/2014/main" id="{948E0EB1-BB44-584B-A66C-8B6B4FB3A376}"/>
              </a:ext>
            </a:extLst>
          </p:cNvPr>
          <p:cNvSpPr txBox="1"/>
          <p:nvPr/>
        </p:nvSpPr>
        <p:spPr>
          <a:xfrm>
            <a:off x="1649501" y="643059"/>
            <a:ext cx="3558988" cy="1015663"/>
          </a:xfrm>
          <a:prstGeom prst="rect">
            <a:avLst/>
          </a:prstGeom>
          <a:noFill/>
        </p:spPr>
        <p:txBody>
          <a:bodyPr wrap="none" rtlCol="0">
            <a:spAutoFit/>
          </a:bodyPr>
          <a:lstStyle/>
          <a:p>
            <a:r>
              <a:rPr lang="en-US" sz="6000" dirty="0">
                <a:solidFill>
                  <a:srgbClr val="D9E0E2"/>
                </a:solidFill>
                <a:latin typeface="Reliable DEMO" panose="02000506000000020004" pitchFamily="2" charset="0"/>
              </a:rPr>
              <a:t>Sam hulme</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3428672" y="4247335"/>
            <a:ext cx="2099742" cy="236490"/>
          </a:xfrm>
          <a:prstGeom prst="roundRect">
            <a:avLst>
              <a:gd name="adj" fmla="val 5128"/>
            </a:avLst>
          </a:prstGeom>
          <a:solidFill>
            <a:srgbClr val="F4F3F3"/>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5208489" y="4585620"/>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3275146" y="2920992"/>
            <a:ext cx="2408915" cy="1277273"/>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6203456" y="1955"/>
            <a:ext cx="55218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24" name="Rectangle 23">
            <a:extLst>
              <a:ext uri="{FF2B5EF4-FFF2-40B4-BE49-F238E27FC236}">
                <a16:creationId xmlns:a16="http://schemas.microsoft.com/office/drawing/2014/main" id="{C8D37D2D-C35C-1E4A-8ED1-28303134C9A1}"/>
              </a:ext>
            </a:extLst>
          </p:cNvPr>
          <p:cNvSpPr/>
          <p:nvPr/>
        </p:nvSpPr>
        <p:spPr>
          <a:xfrm>
            <a:off x="1117733" y="6338846"/>
            <a:ext cx="4621877" cy="1075366"/>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B64DE9D-4D63-A940-8015-EF26FD45B194}"/>
              </a:ext>
            </a:extLst>
          </p:cNvPr>
          <p:cNvSpPr/>
          <p:nvPr/>
        </p:nvSpPr>
        <p:spPr>
          <a:xfrm>
            <a:off x="1117733" y="7593311"/>
            <a:ext cx="4621877" cy="1090999"/>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body of water with a mountain in the background&#10;&#10;Description automatically generated">
            <a:extLst>
              <a:ext uri="{FF2B5EF4-FFF2-40B4-BE49-F238E27FC236}">
                <a16:creationId xmlns:a16="http://schemas.microsoft.com/office/drawing/2014/main" id="{35F50C79-4798-0244-BFF2-650F335F60BA}"/>
              </a:ext>
            </a:extLst>
          </p:cNvPr>
          <p:cNvPicPr>
            <a:picLocks noChangeAspect="1"/>
          </p:cNvPicPr>
          <p:nvPr/>
        </p:nvPicPr>
        <p:blipFill>
          <a:blip r:embed="rId4"/>
          <a:stretch>
            <a:fillRect/>
          </a:stretch>
        </p:blipFill>
        <p:spPr>
          <a:xfrm>
            <a:off x="1144661" y="6369942"/>
            <a:ext cx="1814116" cy="1015905"/>
          </a:xfrm>
          <a:prstGeom prst="rect">
            <a:avLst/>
          </a:prstGeom>
        </p:spPr>
      </p:pic>
      <p:pic>
        <p:nvPicPr>
          <p:cNvPr id="32" name="Picture 31" descr="A picture containing water, small, surfing, standing&#10;&#10;Description automatically generated">
            <a:extLst>
              <a:ext uri="{FF2B5EF4-FFF2-40B4-BE49-F238E27FC236}">
                <a16:creationId xmlns:a16="http://schemas.microsoft.com/office/drawing/2014/main" id="{C8759089-B422-B44B-8163-DFB90E7E7C82}"/>
              </a:ext>
            </a:extLst>
          </p:cNvPr>
          <p:cNvPicPr>
            <a:picLocks noChangeAspect="1"/>
          </p:cNvPicPr>
          <p:nvPr/>
        </p:nvPicPr>
        <p:blipFill rotWithShape="1">
          <a:blip r:embed="rId5"/>
          <a:srcRect r="2971"/>
          <a:stretch/>
        </p:blipFill>
        <p:spPr>
          <a:xfrm>
            <a:off x="1144662" y="7614142"/>
            <a:ext cx="1814115" cy="1047020"/>
          </a:xfrm>
          <a:prstGeom prst="rect">
            <a:avLst/>
          </a:prstGeom>
        </p:spPr>
      </p:pic>
      <p:sp>
        <p:nvSpPr>
          <p:cNvPr id="33" name="TextBox 32">
            <a:extLst>
              <a:ext uri="{FF2B5EF4-FFF2-40B4-BE49-F238E27FC236}">
                <a16:creationId xmlns:a16="http://schemas.microsoft.com/office/drawing/2014/main" id="{B43DD9F0-EC9F-5842-AC00-0D20F5CD286E}"/>
              </a:ext>
            </a:extLst>
          </p:cNvPr>
          <p:cNvSpPr txBox="1"/>
          <p:nvPr/>
        </p:nvSpPr>
        <p:spPr>
          <a:xfrm>
            <a:off x="162651" y="-6998"/>
            <a:ext cx="55218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Home</a:t>
            </a:r>
          </a:p>
        </p:txBody>
      </p:sp>
      <p:sp>
        <p:nvSpPr>
          <p:cNvPr id="34" name="TextBox 33">
            <a:extLst>
              <a:ext uri="{FF2B5EF4-FFF2-40B4-BE49-F238E27FC236}">
                <a16:creationId xmlns:a16="http://schemas.microsoft.com/office/drawing/2014/main" id="{A6505072-542B-AA40-9247-183676663B2C}"/>
              </a:ext>
            </a:extLst>
          </p:cNvPr>
          <p:cNvSpPr txBox="1"/>
          <p:nvPr/>
        </p:nvSpPr>
        <p:spPr>
          <a:xfrm>
            <a:off x="670846" y="-6998"/>
            <a:ext cx="62515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About</a:t>
            </a:r>
          </a:p>
        </p:txBody>
      </p:sp>
      <p:sp>
        <p:nvSpPr>
          <p:cNvPr id="35" name="TextBox 34">
            <a:extLst>
              <a:ext uri="{FF2B5EF4-FFF2-40B4-BE49-F238E27FC236}">
                <a16:creationId xmlns:a16="http://schemas.microsoft.com/office/drawing/2014/main" id="{90ADEE6B-3390-874E-9376-6FA1B07E55E6}"/>
              </a:ext>
            </a:extLst>
          </p:cNvPr>
          <p:cNvSpPr txBox="1"/>
          <p:nvPr/>
        </p:nvSpPr>
        <p:spPr>
          <a:xfrm>
            <a:off x="1804195" y="0"/>
            <a:ext cx="62515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Projects</a:t>
            </a:r>
          </a:p>
        </p:txBody>
      </p:sp>
      <p:sp>
        <p:nvSpPr>
          <p:cNvPr id="41" name="TextBox 40">
            <a:extLst>
              <a:ext uri="{FF2B5EF4-FFF2-40B4-BE49-F238E27FC236}">
                <a16:creationId xmlns:a16="http://schemas.microsoft.com/office/drawing/2014/main" id="{B36241D4-488B-0445-91AC-DDF91BA937A8}"/>
              </a:ext>
            </a:extLst>
          </p:cNvPr>
          <p:cNvSpPr txBox="1"/>
          <p:nvPr/>
        </p:nvSpPr>
        <p:spPr>
          <a:xfrm>
            <a:off x="1183958" y="0"/>
            <a:ext cx="62515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Resume</a:t>
            </a:r>
          </a:p>
        </p:txBody>
      </p:sp>
    </p:spTree>
    <p:extLst>
      <p:ext uri="{BB962C8B-B14F-4D97-AF65-F5344CB8AC3E}">
        <p14:creationId xmlns:p14="http://schemas.microsoft.com/office/powerpoint/2010/main" val="3901392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2B88D-C7CA-1040-BBF4-82A4F67A064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5623723-3C6A-D240-96C6-DA4C14C6B5B6}"/>
              </a:ext>
            </a:extLst>
          </p:cNvPr>
          <p:cNvSpPr>
            <a:spLocks noGrp="1"/>
          </p:cNvSpPr>
          <p:nvPr>
            <p:ph idx="1"/>
          </p:nvPr>
        </p:nvSpPr>
        <p:spPr/>
        <p:txBody>
          <a:bodyPr/>
          <a:lstStyle/>
          <a:p>
            <a:r>
              <a:rPr lang="en-US" dirty="0"/>
              <a:t>Gradient on the top navbar. Light on the bottom and dark on the top.</a:t>
            </a:r>
          </a:p>
          <a:p>
            <a:endParaRPr lang="en-US" dirty="0"/>
          </a:p>
          <a:p>
            <a:r>
              <a:rPr lang="en-US" dirty="0"/>
              <a:t>Sections</a:t>
            </a:r>
          </a:p>
          <a:p>
            <a:endParaRPr lang="en-US" dirty="0"/>
          </a:p>
          <a:p>
            <a:r>
              <a:rPr lang="en-US" dirty="0"/>
              <a:t>About</a:t>
            </a:r>
          </a:p>
          <a:p>
            <a:pPr lvl="1"/>
            <a:r>
              <a:rPr lang="en-US" dirty="0"/>
              <a:t>Where I Grew Up</a:t>
            </a:r>
          </a:p>
          <a:p>
            <a:pPr lvl="1"/>
            <a:r>
              <a:rPr lang="en-US" dirty="0"/>
              <a:t>My favorite </a:t>
            </a:r>
            <a:r>
              <a:rPr lang="en-US" dirty="0" err="1"/>
              <a:t>superheros</a:t>
            </a:r>
            <a:endParaRPr lang="en-US" dirty="0"/>
          </a:p>
          <a:p>
            <a:pPr lvl="1"/>
            <a:r>
              <a:rPr lang="en-US" dirty="0"/>
              <a:t>My favorite movie</a:t>
            </a:r>
          </a:p>
          <a:p>
            <a:endParaRPr lang="en-US" dirty="0"/>
          </a:p>
          <a:p>
            <a:r>
              <a:rPr lang="en-US" dirty="0"/>
              <a:t>Projects</a:t>
            </a:r>
          </a:p>
          <a:p>
            <a:endParaRPr lang="en-US" dirty="0"/>
          </a:p>
          <a:p>
            <a:r>
              <a:rPr lang="en-US" dirty="0"/>
              <a:t>Resume</a:t>
            </a:r>
          </a:p>
          <a:p>
            <a:pPr lvl="1"/>
            <a:r>
              <a:rPr lang="en-US" dirty="0"/>
              <a:t>Button for Resume Download</a:t>
            </a:r>
          </a:p>
          <a:p>
            <a:pPr lvl="1"/>
            <a:r>
              <a:rPr lang="en-US" dirty="0"/>
              <a:t>Skills</a:t>
            </a:r>
          </a:p>
          <a:p>
            <a:pPr lvl="1"/>
            <a:r>
              <a:rPr lang="en-US" dirty="0"/>
              <a:t>Work Experience</a:t>
            </a:r>
          </a:p>
          <a:p>
            <a:pPr lvl="1"/>
            <a:r>
              <a:rPr lang="en-US" dirty="0"/>
              <a:t>Education</a:t>
            </a:r>
          </a:p>
        </p:txBody>
      </p:sp>
    </p:spTree>
    <p:extLst>
      <p:ext uri="{BB962C8B-B14F-4D97-AF65-F5344CB8AC3E}">
        <p14:creationId xmlns:p14="http://schemas.microsoft.com/office/powerpoint/2010/main" val="3924417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DD423-E0B0-BA4C-BA56-C23816D4DCF2}"/>
              </a:ext>
            </a:extLst>
          </p:cNvPr>
          <p:cNvSpPr>
            <a:spLocks noGrp="1"/>
          </p:cNvSpPr>
          <p:nvPr>
            <p:ph type="title"/>
          </p:nvPr>
        </p:nvSpPr>
        <p:spPr/>
        <p:txBody>
          <a:bodyPr/>
          <a:lstStyle/>
          <a:p>
            <a:r>
              <a:rPr lang="en-US" dirty="0"/>
              <a:t>Color Scheme</a:t>
            </a:r>
          </a:p>
        </p:txBody>
      </p:sp>
      <p:sp>
        <p:nvSpPr>
          <p:cNvPr id="3" name="Content Placeholder 2">
            <a:extLst>
              <a:ext uri="{FF2B5EF4-FFF2-40B4-BE49-F238E27FC236}">
                <a16:creationId xmlns:a16="http://schemas.microsoft.com/office/drawing/2014/main" id="{BAF4200A-6413-C14C-A17C-E4B3D80A88FE}"/>
              </a:ext>
            </a:extLst>
          </p:cNvPr>
          <p:cNvSpPr>
            <a:spLocks noGrp="1"/>
          </p:cNvSpPr>
          <p:nvPr>
            <p:ph idx="1"/>
          </p:nvPr>
        </p:nvSpPr>
        <p:spPr>
          <a:xfrm>
            <a:off x="1409093" y="4353250"/>
            <a:ext cx="1486676" cy="1889095"/>
          </a:xfrm>
        </p:spPr>
        <p:txBody>
          <a:bodyPr>
            <a:normAutofit lnSpcReduction="10000"/>
          </a:bodyPr>
          <a:lstStyle/>
          <a:p>
            <a:r>
              <a:rPr lang="en-US" dirty="0"/>
              <a:t>#1F222A</a:t>
            </a:r>
          </a:p>
          <a:p>
            <a:r>
              <a:rPr lang="en-US" dirty="0"/>
              <a:t>#8F9294</a:t>
            </a:r>
          </a:p>
          <a:p>
            <a:r>
              <a:rPr lang="en-US" dirty="0"/>
              <a:t>#A5BCC3</a:t>
            </a:r>
          </a:p>
          <a:p>
            <a:r>
              <a:rPr lang="en-US" dirty="0"/>
              <a:t>#D9E0E2</a:t>
            </a:r>
          </a:p>
          <a:p>
            <a:r>
              <a:rPr lang="en-US" dirty="0"/>
              <a:t>#F4F3F3</a:t>
            </a:r>
          </a:p>
        </p:txBody>
      </p:sp>
      <p:sp>
        <p:nvSpPr>
          <p:cNvPr id="4" name="Rectangle 3">
            <a:extLst>
              <a:ext uri="{FF2B5EF4-FFF2-40B4-BE49-F238E27FC236}">
                <a16:creationId xmlns:a16="http://schemas.microsoft.com/office/drawing/2014/main" id="{470B5A55-1588-0A4F-8A21-F35E3B12FF36}"/>
              </a:ext>
            </a:extLst>
          </p:cNvPr>
          <p:cNvSpPr/>
          <p:nvPr/>
        </p:nvSpPr>
        <p:spPr>
          <a:xfrm>
            <a:off x="2053029" y="7643797"/>
            <a:ext cx="729188" cy="3299368"/>
          </a:xfrm>
          <a:prstGeom prst="rect">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Rectangle 4">
            <a:extLst>
              <a:ext uri="{FF2B5EF4-FFF2-40B4-BE49-F238E27FC236}">
                <a16:creationId xmlns:a16="http://schemas.microsoft.com/office/drawing/2014/main" id="{F0A84682-DCFC-944D-9823-F39BAD363BA7}"/>
              </a:ext>
            </a:extLst>
          </p:cNvPr>
          <p:cNvSpPr/>
          <p:nvPr/>
        </p:nvSpPr>
        <p:spPr>
          <a:xfrm>
            <a:off x="1210288" y="7643797"/>
            <a:ext cx="729188" cy="329936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a:extLst>
              <a:ext uri="{FF2B5EF4-FFF2-40B4-BE49-F238E27FC236}">
                <a16:creationId xmlns:a16="http://schemas.microsoft.com/office/drawing/2014/main" id="{A6D86631-C808-3145-8C8F-F849B2701361}"/>
              </a:ext>
            </a:extLst>
          </p:cNvPr>
          <p:cNvSpPr/>
          <p:nvPr/>
        </p:nvSpPr>
        <p:spPr>
          <a:xfrm>
            <a:off x="2895769" y="7643797"/>
            <a:ext cx="729188" cy="3299368"/>
          </a:xfrm>
          <a:prstGeom prst="rect">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7D175978-D94A-554C-82E0-9E2B477690AA}"/>
              </a:ext>
            </a:extLst>
          </p:cNvPr>
          <p:cNvSpPr/>
          <p:nvPr/>
        </p:nvSpPr>
        <p:spPr>
          <a:xfrm>
            <a:off x="3759995" y="7643797"/>
            <a:ext cx="729188" cy="3299368"/>
          </a:xfrm>
          <a:prstGeom prst="rect">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 name="Rectangle 7">
            <a:extLst>
              <a:ext uri="{FF2B5EF4-FFF2-40B4-BE49-F238E27FC236}">
                <a16:creationId xmlns:a16="http://schemas.microsoft.com/office/drawing/2014/main" id="{31963230-62DD-3149-88A7-BAA3E6B99388}"/>
              </a:ext>
            </a:extLst>
          </p:cNvPr>
          <p:cNvSpPr/>
          <p:nvPr/>
        </p:nvSpPr>
        <p:spPr>
          <a:xfrm>
            <a:off x="4619304" y="7643797"/>
            <a:ext cx="729188" cy="3299368"/>
          </a:xfrm>
          <a:prstGeom prst="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039340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5DCB77F-2BC9-4048-8884-E5793045DBA8}"/>
              </a:ext>
            </a:extLst>
          </p:cNvPr>
          <p:cNvGrpSpPr/>
          <p:nvPr/>
        </p:nvGrpSpPr>
        <p:grpSpPr>
          <a:xfrm>
            <a:off x="2426977" y="2286001"/>
            <a:ext cx="2592279" cy="3561055"/>
            <a:chOff x="2183907" y="905522"/>
            <a:chExt cx="2592279" cy="3561055"/>
          </a:xfrm>
        </p:grpSpPr>
        <p:sp>
          <p:nvSpPr>
            <p:cNvPr id="5" name="Oval 4">
              <a:extLst>
                <a:ext uri="{FF2B5EF4-FFF2-40B4-BE49-F238E27FC236}">
                  <a16:creationId xmlns:a16="http://schemas.microsoft.com/office/drawing/2014/main" id="{F043FF98-3664-BD48-BFC6-7E57E901EB40}"/>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e 6">
              <a:extLst>
                <a:ext uri="{FF2B5EF4-FFF2-40B4-BE49-F238E27FC236}">
                  <a16:creationId xmlns:a16="http://schemas.microsoft.com/office/drawing/2014/main" id="{629E8293-19CE-8545-81D7-818EF30DDF16}"/>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9FF9F4E3-C3B3-8646-B58C-AB8B905C1F8E}"/>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320EC53-4581-2F42-AD46-705231435CA6}"/>
              </a:ext>
            </a:extLst>
          </p:cNvPr>
          <p:cNvGrpSpPr/>
          <p:nvPr/>
        </p:nvGrpSpPr>
        <p:grpSpPr>
          <a:xfrm>
            <a:off x="38100" y="2329331"/>
            <a:ext cx="2044473" cy="1565551"/>
            <a:chOff x="923925" y="491830"/>
            <a:chExt cx="1847850" cy="1414985"/>
          </a:xfrm>
        </p:grpSpPr>
        <p:sp>
          <p:nvSpPr>
            <p:cNvPr id="11" name="Rounded Rectangle 10">
              <a:extLst>
                <a:ext uri="{FF2B5EF4-FFF2-40B4-BE49-F238E27FC236}">
                  <a16:creationId xmlns:a16="http://schemas.microsoft.com/office/drawing/2014/main" id="{71E7C514-697E-6C48-A80B-301202BD36FB}"/>
                </a:ext>
              </a:extLst>
            </p:cNvPr>
            <p:cNvSpPr/>
            <p:nvPr/>
          </p:nvSpPr>
          <p:spPr>
            <a:xfrm>
              <a:off x="923925" y="491830"/>
              <a:ext cx="1847850" cy="257175"/>
            </a:xfrm>
            <a:prstGeom prst="round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B99B2D2-72E9-994A-B133-550138AF8BC9}"/>
                </a:ext>
              </a:extLst>
            </p:cNvPr>
            <p:cNvSpPr/>
            <p:nvPr/>
          </p:nvSpPr>
          <p:spPr>
            <a:xfrm>
              <a:off x="923925" y="1070735"/>
              <a:ext cx="1847850" cy="257175"/>
            </a:xfrm>
            <a:prstGeom prst="round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9DEA74A-568D-8045-8ECB-5B533624B352}"/>
                </a:ext>
              </a:extLst>
            </p:cNvPr>
            <p:cNvSpPr/>
            <p:nvPr/>
          </p:nvSpPr>
          <p:spPr>
            <a:xfrm>
              <a:off x="923925" y="1649640"/>
              <a:ext cx="1847850" cy="257175"/>
            </a:xfrm>
            <a:prstGeom prst="round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C86ED348-329A-F64B-B85E-B948A13C28C6}"/>
              </a:ext>
            </a:extLst>
          </p:cNvPr>
          <p:cNvGrpSpPr/>
          <p:nvPr/>
        </p:nvGrpSpPr>
        <p:grpSpPr>
          <a:xfrm>
            <a:off x="2179122" y="6086104"/>
            <a:ext cx="1335974" cy="1335974"/>
            <a:chOff x="2179122" y="3800104"/>
            <a:chExt cx="1335974" cy="1335974"/>
          </a:xfrm>
        </p:grpSpPr>
        <p:sp>
          <p:nvSpPr>
            <p:cNvPr id="3" name="Oval 2">
              <a:extLst>
                <a:ext uri="{FF2B5EF4-FFF2-40B4-BE49-F238E27FC236}">
                  <a16:creationId xmlns:a16="http://schemas.microsoft.com/office/drawing/2014/main" id="{CF7B51FB-995F-244D-BD51-E8C0D22B2B9E}"/>
                </a:ext>
              </a:extLst>
            </p:cNvPr>
            <p:cNvSpPr/>
            <p:nvPr/>
          </p:nvSpPr>
          <p:spPr>
            <a:xfrm>
              <a:off x="2179122" y="3800104"/>
              <a:ext cx="1335974" cy="1335974"/>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ross 3">
              <a:extLst>
                <a:ext uri="{FF2B5EF4-FFF2-40B4-BE49-F238E27FC236}">
                  <a16:creationId xmlns:a16="http://schemas.microsoft.com/office/drawing/2014/main" id="{F6700674-EA1A-BA45-AA55-3F85E8FAF335}"/>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4409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60" name="Rounded Rectangle 59">
            <a:extLst>
              <a:ext uri="{FF2B5EF4-FFF2-40B4-BE49-F238E27FC236}">
                <a16:creationId xmlns:a16="http://schemas.microsoft.com/office/drawing/2014/main" id="{484E11E5-5142-CE47-B13C-AE6E08FF7908}"/>
              </a:ext>
            </a:extLst>
          </p:cNvPr>
          <p:cNvSpPr/>
          <p:nvPr/>
        </p:nvSpPr>
        <p:spPr>
          <a:xfrm>
            <a:off x="2609828" y="7379685"/>
            <a:ext cx="1638344" cy="1950126"/>
          </a:xfrm>
          <a:prstGeom prst="roundRect">
            <a:avLst>
              <a:gd name="adj" fmla="val 0"/>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76956423-FCD5-C948-BA4C-77731B551433}"/>
              </a:ext>
            </a:extLst>
          </p:cNvPr>
          <p:cNvSpPr/>
          <p:nvPr/>
        </p:nvSpPr>
        <p:spPr>
          <a:xfrm>
            <a:off x="4262198" y="7379685"/>
            <a:ext cx="1638344" cy="1950126"/>
          </a:xfrm>
          <a:prstGeom prst="roundRect">
            <a:avLst>
              <a:gd name="adj" fmla="val 0"/>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AC89BE4E-B5C5-BA49-99E1-E4780C13D5EB}"/>
              </a:ext>
            </a:extLst>
          </p:cNvPr>
          <p:cNvSpPr/>
          <p:nvPr/>
        </p:nvSpPr>
        <p:spPr>
          <a:xfrm>
            <a:off x="957458" y="7379685"/>
            <a:ext cx="1638344" cy="1950126"/>
          </a:xfrm>
          <a:prstGeom prst="roundRect">
            <a:avLst>
              <a:gd name="adj" fmla="val 0"/>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F93F16-1B53-DD4E-9375-A52485D54031}"/>
              </a:ext>
            </a:extLst>
          </p:cNvPr>
          <p:cNvSpPr/>
          <p:nvPr/>
        </p:nvSpPr>
        <p:spPr>
          <a:xfrm>
            <a:off x="0" y="2286000"/>
            <a:ext cx="6858000" cy="361594"/>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6769156"/>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2350603"/>
            <a:ext cx="303480" cy="232389"/>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487407" y="2328037"/>
            <a:ext cx="308436" cy="423704"/>
            <a:chOff x="2183907" y="905522"/>
            <a:chExt cx="2592279" cy="3561055"/>
          </a:xfrm>
        </p:grpSpPr>
        <p:sp>
          <p:nvSpPr>
            <p:cNvPr id="18" name="Oval 17">
              <a:extLst>
                <a:ext uri="{FF2B5EF4-FFF2-40B4-BE49-F238E27FC236}">
                  <a16:creationId xmlns:a16="http://schemas.microsoft.com/office/drawing/2014/main" id="{771F679F-407F-834D-9BEF-10D4E20A08A4}"/>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6627"/>
          <a:stretch/>
        </p:blipFill>
        <p:spPr>
          <a:xfrm>
            <a:off x="0" y="2642802"/>
            <a:ext cx="6858000" cy="2830442"/>
          </a:xfrm>
          <a:prstGeom prst="rect">
            <a:avLst/>
          </a:prstGeom>
        </p:spPr>
      </p:pic>
      <p:grpSp>
        <p:nvGrpSpPr>
          <p:cNvPr id="26" name="Group 25">
            <a:extLst>
              <a:ext uri="{FF2B5EF4-FFF2-40B4-BE49-F238E27FC236}">
                <a16:creationId xmlns:a16="http://schemas.microsoft.com/office/drawing/2014/main" id="{FB4CC19C-CF7A-7540-9F58-6BAB09F43918}"/>
              </a:ext>
            </a:extLst>
          </p:cNvPr>
          <p:cNvGrpSpPr/>
          <p:nvPr/>
        </p:nvGrpSpPr>
        <p:grpSpPr>
          <a:xfrm>
            <a:off x="3916325" y="3067177"/>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946938" y="2955371"/>
            <a:ext cx="2661306" cy="769441"/>
          </a:xfrm>
          <a:prstGeom prst="rect">
            <a:avLst/>
          </a:prstGeom>
          <a:noFill/>
        </p:spPr>
        <p:txBody>
          <a:bodyPr wrap="none" rtlCol="0">
            <a:spAutoFit/>
          </a:bodyPr>
          <a:lstStyle/>
          <a:p>
            <a:r>
              <a:rPr lang="en-US" sz="4400" dirty="0">
                <a:solidFill>
                  <a:srgbClr val="D9E0E2"/>
                </a:solidFill>
                <a:latin typeface="Reliable DEMO" panose="02000506000000020004" pitchFamily="2" charset="0"/>
              </a:rPr>
              <a:t>Sam hulme</a:t>
            </a:r>
          </a:p>
        </p:txBody>
      </p:sp>
      <p:sp>
        <p:nvSpPr>
          <p:cNvPr id="2" name="TextBox 1">
            <a:extLst>
              <a:ext uri="{FF2B5EF4-FFF2-40B4-BE49-F238E27FC236}">
                <a16:creationId xmlns:a16="http://schemas.microsoft.com/office/drawing/2014/main" id="{724BA2CD-8125-904C-AD0C-D679A96286AA}"/>
              </a:ext>
            </a:extLst>
          </p:cNvPr>
          <p:cNvSpPr txBox="1"/>
          <p:nvPr/>
        </p:nvSpPr>
        <p:spPr>
          <a:xfrm>
            <a:off x="1272078" y="8884182"/>
            <a:ext cx="910827" cy="369332"/>
          </a:xfrm>
          <a:prstGeom prst="rect">
            <a:avLst/>
          </a:prstGeom>
          <a:solidFill>
            <a:srgbClr val="8F9294"/>
          </a:solidFill>
          <a:ln>
            <a:noFill/>
          </a:ln>
        </p:spPr>
        <p:txBody>
          <a:bodyPr wrap="none" rtlCol="0">
            <a:spAutoFit/>
          </a:bodyPr>
          <a:lstStyle/>
          <a:p>
            <a:r>
              <a:rPr lang="en-US" b="1" dirty="0">
                <a:solidFill>
                  <a:srgbClr val="D9E0E2"/>
                </a:solidFill>
                <a:latin typeface="Reliable DEMO" panose="02000506000000020004" pitchFamily="2" charset="0"/>
                <a:ea typeface="Karla" pitchFamily="2" charset="0"/>
              </a:rPr>
              <a:t>Resume</a:t>
            </a:r>
          </a:p>
        </p:txBody>
      </p:sp>
      <p:sp>
        <p:nvSpPr>
          <p:cNvPr id="3" name="TextBox 2">
            <a:extLst>
              <a:ext uri="{FF2B5EF4-FFF2-40B4-BE49-F238E27FC236}">
                <a16:creationId xmlns:a16="http://schemas.microsoft.com/office/drawing/2014/main" id="{A6AC305F-D1FB-2B41-A173-2D009CC3A283}"/>
              </a:ext>
            </a:extLst>
          </p:cNvPr>
          <p:cNvSpPr txBox="1"/>
          <p:nvPr/>
        </p:nvSpPr>
        <p:spPr>
          <a:xfrm>
            <a:off x="2881379" y="8883485"/>
            <a:ext cx="1064715" cy="369332"/>
          </a:xfrm>
          <a:prstGeom prst="rect">
            <a:avLst/>
          </a:prstGeom>
          <a:solidFill>
            <a:srgbClr val="8F9294"/>
          </a:solidFill>
          <a:ln>
            <a:noFill/>
          </a:ln>
        </p:spPr>
        <p:txBody>
          <a:bodyPr wrap="none" rtlCol="0">
            <a:spAutoFit/>
          </a:bodyPr>
          <a:lstStyle/>
          <a:p>
            <a:r>
              <a:rPr lang="en-US" b="1" dirty="0">
                <a:solidFill>
                  <a:srgbClr val="D9E0E2"/>
                </a:solidFill>
                <a:latin typeface="Reliable DEMO" panose="02000506000000020004" pitchFamily="2" charset="0"/>
                <a:ea typeface="Karla" pitchFamily="2" charset="0"/>
              </a:rPr>
              <a:t>Projects</a:t>
            </a:r>
          </a:p>
        </p:txBody>
      </p:sp>
      <p:sp>
        <p:nvSpPr>
          <p:cNvPr id="5" name="TextBox 4">
            <a:extLst>
              <a:ext uri="{FF2B5EF4-FFF2-40B4-BE49-F238E27FC236}">
                <a16:creationId xmlns:a16="http://schemas.microsoft.com/office/drawing/2014/main" id="{D8D1F578-97D9-1242-9BA1-C34C3EA30BDE}"/>
              </a:ext>
            </a:extLst>
          </p:cNvPr>
          <p:cNvSpPr txBox="1"/>
          <p:nvPr/>
        </p:nvSpPr>
        <p:spPr>
          <a:xfrm>
            <a:off x="4680459" y="8883485"/>
            <a:ext cx="801823" cy="369332"/>
          </a:xfrm>
          <a:prstGeom prst="rect">
            <a:avLst/>
          </a:prstGeom>
          <a:solidFill>
            <a:srgbClr val="8F9294"/>
          </a:solidFill>
          <a:ln>
            <a:noFill/>
          </a:ln>
        </p:spPr>
        <p:txBody>
          <a:bodyPr wrap="none" rtlCol="0">
            <a:spAutoFit/>
          </a:bodyPr>
          <a:lstStyle/>
          <a:p>
            <a:r>
              <a:rPr lang="en-US" b="1" dirty="0">
                <a:solidFill>
                  <a:srgbClr val="D9E0E2"/>
                </a:solidFill>
                <a:latin typeface="Reliable DEMO" panose="02000506000000020004" pitchFamily="2" charset="0"/>
                <a:ea typeface="Karla" pitchFamily="2" charset="0"/>
              </a:rPr>
              <a:t>Social</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6420761"/>
            <a:ext cx="3266502" cy="236490"/>
          </a:xfrm>
          <a:prstGeom prst="roundRect">
            <a:avLst>
              <a:gd name="adj" fmla="val 5128"/>
            </a:avLst>
          </a:prstGeom>
          <a:solidFill>
            <a:srgbClr val="F4F3F3"/>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6489017"/>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5681537"/>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5826300" y="2332284"/>
            <a:ext cx="635110" cy="261610"/>
          </a:xfrm>
          <a:prstGeom prst="rect">
            <a:avLst/>
          </a:prstGeom>
          <a:noFill/>
        </p:spPr>
        <p:txBody>
          <a:bodyPr wrap="none" rtlCol="0">
            <a:spAutoFit/>
          </a:bodyPr>
          <a:lstStyle/>
          <a:p>
            <a:r>
              <a:rPr lang="en-US" sz="11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pic>
        <p:nvPicPr>
          <p:cNvPr id="46" name="Picture 45" descr="A close up of a logo&#10;&#10;Description automatically generated">
            <a:extLst>
              <a:ext uri="{FF2B5EF4-FFF2-40B4-BE49-F238E27FC236}">
                <a16:creationId xmlns:a16="http://schemas.microsoft.com/office/drawing/2014/main" id="{ED3733DB-3F56-5049-8D7E-4CC90357072C}"/>
              </a:ext>
            </a:extLst>
          </p:cNvPr>
          <p:cNvPicPr>
            <a:picLocks noChangeAspect="1"/>
          </p:cNvPicPr>
          <p:nvPr/>
        </p:nvPicPr>
        <p:blipFill>
          <a:blip r:embed="rId4"/>
          <a:stretch>
            <a:fillRect/>
          </a:stretch>
        </p:blipFill>
        <p:spPr>
          <a:xfrm>
            <a:off x="5112948" y="7712135"/>
            <a:ext cx="399922" cy="399922"/>
          </a:xfrm>
          <a:prstGeom prst="rect">
            <a:avLst/>
          </a:prstGeom>
          <a:solidFill>
            <a:srgbClr val="8F9294"/>
          </a:solidFill>
          <a:ln>
            <a:noFill/>
          </a:ln>
        </p:spPr>
      </p:pic>
      <p:pic>
        <p:nvPicPr>
          <p:cNvPr id="48" name="Picture 47" descr="A close up of a logo&#10;&#10;Description automatically generated">
            <a:extLst>
              <a:ext uri="{FF2B5EF4-FFF2-40B4-BE49-F238E27FC236}">
                <a16:creationId xmlns:a16="http://schemas.microsoft.com/office/drawing/2014/main" id="{F6597931-5A21-C14D-823A-E6DFB0339F97}"/>
              </a:ext>
            </a:extLst>
          </p:cNvPr>
          <p:cNvPicPr>
            <a:picLocks noChangeAspect="1"/>
          </p:cNvPicPr>
          <p:nvPr/>
        </p:nvPicPr>
        <p:blipFill>
          <a:blip r:embed="rId5"/>
          <a:stretch>
            <a:fillRect/>
          </a:stretch>
        </p:blipFill>
        <p:spPr>
          <a:xfrm>
            <a:off x="5107122" y="8255189"/>
            <a:ext cx="399922" cy="399922"/>
          </a:xfrm>
          <a:prstGeom prst="rect">
            <a:avLst/>
          </a:prstGeom>
          <a:solidFill>
            <a:srgbClr val="8F9294"/>
          </a:solidFill>
          <a:ln>
            <a:noFill/>
          </a:ln>
        </p:spPr>
      </p:pic>
      <p:pic>
        <p:nvPicPr>
          <p:cNvPr id="50" name="Picture 49" descr="A close up of a logo&#10;&#10;Description automatically generated">
            <a:extLst>
              <a:ext uri="{FF2B5EF4-FFF2-40B4-BE49-F238E27FC236}">
                <a16:creationId xmlns:a16="http://schemas.microsoft.com/office/drawing/2014/main" id="{2D176E5F-709A-8B44-9AB9-4974FCCE38F6}"/>
              </a:ext>
            </a:extLst>
          </p:cNvPr>
          <p:cNvPicPr>
            <a:picLocks noChangeAspect="1"/>
          </p:cNvPicPr>
          <p:nvPr/>
        </p:nvPicPr>
        <p:blipFill>
          <a:blip r:embed="rId6"/>
          <a:stretch>
            <a:fillRect/>
          </a:stretch>
        </p:blipFill>
        <p:spPr>
          <a:xfrm>
            <a:off x="4618700" y="8256810"/>
            <a:ext cx="399922" cy="399922"/>
          </a:xfrm>
          <a:prstGeom prst="rect">
            <a:avLst/>
          </a:prstGeom>
          <a:solidFill>
            <a:srgbClr val="8F9294"/>
          </a:solidFill>
          <a:ln>
            <a:noFill/>
          </a:ln>
        </p:spPr>
      </p:pic>
      <p:pic>
        <p:nvPicPr>
          <p:cNvPr id="52" name="Picture 51" descr="A close up of a logo&#10;&#10;Description automatically generated">
            <a:extLst>
              <a:ext uri="{FF2B5EF4-FFF2-40B4-BE49-F238E27FC236}">
                <a16:creationId xmlns:a16="http://schemas.microsoft.com/office/drawing/2014/main" id="{D3386B5D-7702-924C-AE24-5D33ACFF5187}"/>
              </a:ext>
            </a:extLst>
          </p:cNvPr>
          <p:cNvPicPr>
            <a:picLocks noChangeAspect="1"/>
          </p:cNvPicPr>
          <p:nvPr/>
        </p:nvPicPr>
        <p:blipFill>
          <a:blip r:embed="rId7"/>
          <a:stretch>
            <a:fillRect/>
          </a:stretch>
        </p:blipFill>
        <p:spPr>
          <a:xfrm>
            <a:off x="4624526" y="7718267"/>
            <a:ext cx="399922" cy="399922"/>
          </a:xfrm>
          <a:prstGeom prst="rect">
            <a:avLst/>
          </a:prstGeom>
          <a:solidFill>
            <a:srgbClr val="8F9294"/>
          </a:solidFill>
          <a:ln>
            <a:noFill/>
          </a:ln>
        </p:spPr>
      </p:pic>
      <p:pic>
        <p:nvPicPr>
          <p:cNvPr id="56" name="Picture 55" descr="A picture containing drawing, plate&#10;&#10;Description automatically generated">
            <a:extLst>
              <a:ext uri="{FF2B5EF4-FFF2-40B4-BE49-F238E27FC236}">
                <a16:creationId xmlns:a16="http://schemas.microsoft.com/office/drawing/2014/main" id="{5458AB84-164F-7A43-9A83-F2F46F97A822}"/>
              </a:ext>
            </a:extLst>
          </p:cNvPr>
          <p:cNvPicPr>
            <a:picLocks noChangeAspect="1"/>
          </p:cNvPicPr>
          <p:nvPr/>
        </p:nvPicPr>
        <p:blipFill>
          <a:blip r:embed="rId8"/>
          <a:stretch>
            <a:fillRect/>
          </a:stretch>
        </p:blipFill>
        <p:spPr>
          <a:xfrm>
            <a:off x="2915006" y="7673017"/>
            <a:ext cx="1051891" cy="1051891"/>
          </a:xfrm>
          <a:prstGeom prst="rect">
            <a:avLst/>
          </a:prstGeom>
          <a:solidFill>
            <a:srgbClr val="8F9294"/>
          </a:solidFill>
          <a:ln>
            <a:noFill/>
          </a:ln>
        </p:spPr>
      </p:pic>
      <p:pic>
        <p:nvPicPr>
          <p:cNvPr id="58" name="Picture 57" descr="A picture containing drawing, plate&#10;&#10;Description automatically generated">
            <a:extLst>
              <a:ext uri="{FF2B5EF4-FFF2-40B4-BE49-F238E27FC236}">
                <a16:creationId xmlns:a16="http://schemas.microsoft.com/office/drawing/2014/main" id="{3297FAE2-922F-CB44-8602-DA0F0EEF7A9D}"/>
              </a:ext>
            </a:extLst>
          </p:cNvPr>
          <p:cNvPicPr>
            <a:picLocks noChangeAspect="1"/>
          </p:cNvPicPr>
          <p:nvPr/>
        </p:nvPicPr>
        <p:blipFill>
          <a:blip r:embed="rId9"/>
          <a:stretch>
            <a:fillRect/>
          </a:stretch>
        </p:blipFill>
        <p:spPr>
          <a:xfrm>
            <a:off x="1322678" y="7659697"/>
            <a:ext cx="1051890" cy="1051890"/>
          </a:xfrm>
          <a:prstGeom prst="rect">
            <a:avLst/>
          </a:prstGeom>
          <a:solidFill>
            <a:srgbClr val="8F9294"/>
          </a:solidFill>
          <a:ln>
            <a:noFill/>
          </a:ln>
        </p:spPr>
      </p:pic>
    </p:spTree>
    <p:extLst>
      <p:ext uri="{BB962C8B-B14F-4D97-AF65-F5344CB8AC3E}">
        <p14:creationId xmlns:p14="http://schemas.microsoft.com/office/powerpoint/2010/main" val="3633668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F93F16-1B53-DD4E-9375-A52485D54031}"/>
              </a:ext>
            </a:extLst>
          </p:cNvPr>
          <p:cNvSpPr/>
          <p:nvPr/>
        </p:nvSpPr>
        <p:spPr>
          <a:xfrm>
            <a:off x="0" y="2286000"/>
            <a:ext cx="6858000" cy="361594"/>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6769156"/>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weSomE JouRneY" panose="02000600000000000000" pitchFamily="2" charset="0"/>
              </a:rPr>
              <a:t>Say</a:t>
            </a:r>
            <a:r>
              <a:rPr lang="en-US" sz="1200" dirty="0">
                <a:latin typeface="AweSomE JouRneY" panose="02000600000000000000" pitchFamily="2" charset="0"/>
              </a:rPr>
              <a:t> </a:t>
            </a:r>
            <a:r>
              <a:rPr lang="en-US" sz="1600" dirty="0">
                <a:latin typeface="AweSomE JouRneY" panose="02000600000000000000" pitchFamily="2" charset="0"/>
              </a:rPr>
              <a:t>Hello</a:t>
            </a:r>
            <a:endParaRPr lang="en-US" sz="1200" dirty="0">
              <a:latin typeface="AweSomE JouRneY" panose="02000600000000000000" pitchFamily="2" charset="0"/>
            </a:endParaRPr>
          </a:p>
        </p:txBody>
      </p:sp>
      <p:sp>
        <p:nvSpPr>
          <p:cNvPr id="9" name="Rectangle 8">
            <a:extLst>
              <a:ext uri="{FF2B5EF4-FFF2-40B4-BE49-F238E27FC236}">
                <a16:creationId xmlns:a16="http://schemas.microsoft.com/office/drawing/2014/main" id="{5DF16F49-D792-D64B-B02C-BA63E4CDD8E7}"/>
              </a:ext>
            </a:extLst>
          </p:cNvPr>
          <p:cNvSpPr/>
          <p:nvPr/>
        </p:nvSpPr>
        <p:spPr>
          <a:xfrm>
            <a:off x="888079" y="7379685"/>
            <a:ext cx="1638344" cy="1950126"/>
          </a:xfrm>
          <a:prstGeom prst="rect">
            <a:avLst/>
          </a:prstGeom>
          <a:solidFill>
            <a:srgbClr val="8F9294"/>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endParaRPr lang="en-US" sz="1350"/>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2350603"/>
            <a:ext cx="303480" cy="232389"/>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487407" y="2328037"/>
            <a:ext cx="308436" cy="423704"/>
            <a:chOff x="2183907" y="905522"/>
            <a:chExt cx="2592279" cy="3561055"/>
          </a:xfrm>
        </p:grpSpPr>
        <p:sp>
          <p:nvSpPr>
            <p:cNvPr id="18" name="Oval 17">
              <a:extLst>
                <a:ext uri="{FF2B5EF4-FFF2-40B4-BE49-F238E27FC236}">
                  <a16:creationId xmlns:a16="http://schemas.microsoft.com/office/drawing/2014/main" id="{771F679F-407F-834D-9BEF-10D4E20A08A4}"/>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6627"/>
          <a:stretch/>
        </p:blipFill>
        <p:spPr>
          <a:xfrm>
            <a:off x="0" y="2642802"/>
            <a:ext cx="6858000" cy="2830442"/>
          </a:xfrm>
          <a:prstGeom prst="rect">
            <a:avLst/>
          </a:prstGeom>
        </p:spPr>
      </p:pic>
      <p:sp>
        <p:nvSpPr>
          <p:cNvPr id="24" name="Rectangle 23">
            <a:extLst>
              <a:ext uri="{FF2B5EF4-FFF2-40B4-BE49-F238E27FC236}">
                <a16:creationId xmlns:a16="http://schemas.microsoft.com/office/drawing/2014/main" id="{EE57AD4F-337C-044E-BD9A-FE1B786043A5}"/>
              </a:ext>
            </a:extLst>
          </p:cNvPr>
          <p:cNvSpPr/>
          <p:nvPr/>
        </p:nvSpPr>
        <p:spPr>
          <a:xfrm>
            <a:off x="4331581" y="7379685"/>
            <a:ext cx="1638344" cy="1950126"/>
          </a:xfrm>
          <a:prstGeom prst="rect">
            <a:avLst/>
          </a:prstGeom>
          <a:solidFill>
            <a:srgbClr val="8F9294"/>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endParaRPr lang="en-US" sz="1350"/>
          </a:p>
        </p:txBody>
      </p:sp>
      <p:sp>
        <p:nvSpPr>
          <p:cNvPr id="25" name="Rectangle 24">
            <a:extLst>
              <a:ext uri="{FF2B5EF4-FFF2-40B4-BE49-F238E27FC236}">
                <a16:creationId xmlns:a16="http://schemas.microsoft.com/office/drawing/2014/main" id="{BB84E2DF-5095-B043-AE51-4F2057B82746}"/>
              </a:ext>
            </a:extLst>
          </p:cNvPr>
          <p:cNvSpPr/>
          <p:nvPr/>
        </p:nvSpPr>
        <p:spPr>
          <a:xfrm>
            <a:off x="2609828" y="7379685"/>
            <a:ext cx="1638344" cy="1950126"/>
          </a:xfrm>
          <a:prstGeom prst="rect">
            <a:avLst/>
          </a:prstGeom>
          <a:solidFill>
            <a:srgbClr val="8F9294"/>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endParaRPr lang="en-US" sz="1350"/>
          </a:p>
        </p:txBody>
      </p:sp>
      <p:grpSp>
        <p:nvGrpSpPr>
          <p:cNvPr id="26" name="Group 25">
            <a:extLst>
              <a:ext uri="{FF2B5EF4-FFF2-40B4-BE49-F238E27FC236}">
                <a16:creationId xmlns:a16="http://schemas.microsoft.com/office/drawing/2014/main" id="{FB4CC19C-CF7A-7540-9F58-6BAB09F43918}"/>
              </a:ext>
            </a:extLst>
          </p:cNvPr>
          <p:cNvGrpSpPr/>
          <p:nvPr/>
        </p:nvGrpSpPr>
        <p:grpSpPr>
          <a:xfrm>
            <a:off x="3916325" y="3067177"/>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731442" y="2930836"/>
            <a:ext cx="2826415" cy="769441"/>
          </a:xfrm>
          <a:prstGeom prst="rect">
            <a:avLst/>
          </a:prstGeom>
          <a:noFill/>
        </p:spPr>
        <p:txBody>
          <a:bodyPr wrap="none" rtlCol="0">
            <a:spAutoFit/>
          </a:bodyPr>
          <a:lstStyle/>
          <a:p>
            <a:r>
              <a:rPr lang="en-US" sz="4400" dirty="0">
                <a:solidFill>
                  <a:srgbClr val="D9E0E2"/>
                </a:solidFill>
                <a:latin typeface="AweSomE JouRneY" panose="02000600000000000000" pitchFamily="2" charset="0"/>
              </a:rPr>
              <a:t>Sam hulme</a:t>
            </a:r>
          </a:p>
        </p:txBody>
      </p:sp>
      <p:sp>
        <p:nvSpPr>
          <p:cNvPr id="2" name="TextBox 1">
            <a:extLst>
              <a:ext uri="{FF2B5EF4-FFF2-40B4-BE49-F238E27FC236}">
                <a16:creationId xmlns:a16="http://schemas.microsoft.com/office/drawing/2014/main" id="{724BA2CD-8125-904C-AD0C-D679A96286AA}"/>
              </a:ext>
            </a:extLst>
          </p:cNvPr>
          <p:cNvSpPr txBox="1"/>
          <p:nvPr/>
        </p:nvSpPr>
        <p:spPr>
          <a:xfrm>
            <a:off x="1291531" y="8550395"/>
            <a:ext cx="853119" cy="307777"/>
          </a:xfrm>
          <a:prstGeom prst="rect">
            <a:avLst/>
          </a:prstGeom>
          <a:noFill/>
        </p:spPr>
        <p:txBody>
          <a:bodyPr wrap="none" rtlCol="0">
            <a:spAutoFit/>
          </a:bodyPr>
          <a:lstStyle/>
          <a:p>
            <a:r>
              <a:rPr lang="en-US" sz="1400" b="1" dirty="0">
                <a:solidFill>
                  <a:srgbClr val="1F222A"/>
                </a:solidFill>
                <a:latin typeface="Karla" pitchFamily="2" charset="0"/>
                <a:ea typeface="Karla" pitchFamily="2" charset="0"/>
              </a:rPr>
              <a:t>Resume</a:t>
            </a:r>
          </a:p>
        </p:txBody>
      </p:sp>
      <p:sp>
        <p:nvSpPr>
          <p:cNvPr id="3" name="TextBox 2">
            <a:extLst>
              <a:ext uri="{FF2B5EF4-FFF2-40B4-BE49-F238E27FC236}">
                <a16:creationId xmlns:a16="http://schemas.microsoft.com/office/drawing/2014/main" id="{A6AC305F-D1FB-2B41-A173-2D009CC3A283}"/>
              </a:ext>
            </a:extLst>
          </p:cNvPr>
          <p:cNvSpPr txBox="1"/>
          <p:nvPr/>
        </p:nvSpPr>
        <p:spPr>
          <a:xfrm>
            <a:off x="3007794" y="8550395"/>
            <a:ext cx="854721" cy="307777"/>
          </a:xfrm>
          <a:prstGeom prst="rect">
            <a:avLst/>
          </a:prstGeom>
          <a:noFill/>
        </p:spPr>
        <p:txBody>
          <a:bodyPr wrap="none" rtlCol="0">
            <a:spAutoFit/>
          </a:bodyPr>
          <a:lstStyle/>
          <a:p>
            <a:r>
              <a:rPr lang="en-US" sz="1400" b="1" dirty="0">
                <a:solidFill>
                  <a:srgbClr val="1F222A"/>
                </a:solidFill>
                <a:latin typeface="Karla" pitchFamily="2" charset="0"/>
                <a:ea typeface="Karla" pitchFamily="2" charset="0"/>
              </a:rPr>
              <a:t>Projects</a:t>
            </a:r>
          </a:p>
        </p:txBody>
      </p:sp>
      <p:sp>
        <p:nvSpPr>
          <p:cNvPr id="5" name="TextBox 4">
            <a:extLst>
              <a:ext uri="{FF2B5EF4-FFF2-40B4-BE49-F238E27FC236}">
                <a16:creationId xmlns:a16="http://schemas.microsoft.com/office/drawing/2014/main" id="{D8D1F578-97D9-1242-9BA1-C34C3EA30BDE}"/>
              </a:ext>
            </a:extLst>
          </p:cNvPr>
          <p:cNvSpPr txBox="1"/>
          <p:nvPr/>
        </p:nvSpPr>
        <p:spPr>
          <a:xfrm>
            <a:off x="4402316" y="8550394"/>
            <a:ext cx="1508746" cy="307777"/>
          </a:xfrm>
          <a:prstGeom prst="rect">
            <a:avLst/>
          </a:prstGeom>
          <a:noFill/>
        </p:spPr>
        <p:txBody>
          <a:bodyPr wrap="none" rtlCol="0">
            <a:spAutoFit/>
          </a:bodyPr>
          <a:lstStyle/>
          <a:p>
            <a:r>
              <a:rPr lang="en-US" sz="1400" b="1" dirty="0">
                <a:solidFill>
                  <a:srgbClr val="1F222A"/>
                </a:solidFill>
                <a:latin typeface="Karla" pitchFamily="2" charset="0"/>
                <a:ea typeface="Karla" pitchFamily="2" charset="0"/>
              </a:rPr>
              <a:t>Social Networks</a:t>
            </a:r>
          </a:p>
        </p:txBody>
      </p:sp>
      <p:sp>
        <p:nvSpPr>
          <p:cNvPr id="7" name="TextBox 6">
            <a:extLst>
              <a:ext uri="{FF2B5EF4-FFF2-40B4-BE49-F238E27FC236}">
                <a16:creationId xmlns:a16="http://schemas.microsoft.com/office/drawing/2014/main" id="{22C40C3F-E417-314D-9616-25EE70F6005C}"/>
              </a:ext>
            </a:extLst>
          </p:cNvPr>
          <p:cNvSpPr txBox="1"/>
          <p:nvPr/>
        </p:nvSpPr>
        <p:spPr>
          <a:xfrm>
            <a:off x="1064479" y="8914606"/>
            <a:ext cx="1307221" cy="415498"/>
          </a:xfrm>
          <a:prstGeom prst="rect">
            <a:avLst/>
          </a:prstGeom>
          <a:noFill/>
        </p:spPr>
        <p:txBody>
          <a:bodyPr wrap="square" rtlCol="0">
            <a:spAutoFit/>
          </a:bodyPr>
          <a:lstStyle/>
          <a:p>
            <a:pPr algn="ctr"/>
            <a:r>
              <a:rPr lang="en-US" sz="1050" dirty="0">
                <a:solidFill>
                  <a:srgbClr val="1F222A"/>
                </a:solidFill>
                <a:latin typeface="Karla" pitchFamily="2" charset="0"/>
                <a:ea typeface="Karla" pitchFamily="2" charset="0"/>
              </a:rPr>
              <a:t>Take a look at my resume </a:t>
            </a:r>
          </a:p>
        </p:txBody>
      </p:sp>
      <p:cxnSp>
        <p:nvCxnSpPr>
          <p:cNvPr id="10" name="Straight Connector 9">
            <a:extLst>
              <a:ext uri="{FF2B5EF4-FFF2-40B4-BE49-F238E27FC236}">
                <a16:creationId xmlns:a16="http://schemas.microsoft.com/office/drawing/2014/main" id="{A6F7DAEE-B13C-A241-A57C-84670A15607B}"/>
              </a:ext>
            </a:extLst>
          </p:cNvPr>
          <p:cNvCxnSpPr/>
          <p:nvPr/>
        </p:nvCxnSpPr>
        <p:spPr>
          <a:xfrm>
            <a:off x="1111891" y="8858170"/>
            <a:ext cx="1212396" cy="0"/>
          </a:xfrm>
          <a:prstGeom prst="line">
            <a:avLst/>
          </a:prstGeom>
          <a:ln w="12700">
            <a:solidFill>
              <a:srgbClr val="D9E0E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C00921C-33B4-A540-939A-2B279ADB668B}"/>
              </a:ext>
            </a:extLst>
          </p:cNvPr>
          <p:cNvCxnSpPr/>
          <p:nvPr/>
        </p:nvCxnSpPr>
        <p:spPr>
          <a:xfrm>
            <a:off x="2822802" y="8858825"/>
            <a:ext cx="1212396" cy="0"/>
          </a:xfrm>
          <a:prstGeom prst="line">
            <a:avLst/>
          </a:prstGeom>
          <a:ln w="12700">
            <a:solidFill>
              <a:srgbClr val="D9E0E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0345283-E19E-B04B-A7F4-04856C9684B8}"/>
              </a:ext>
            </a:extLst>
          </p:cNvPr>
          <p:cNvCxnSpPr/>
          <p:nvPr/>
        </p:nvCxnSpPr>
        <p:spPr>
          <a:xfrm>
            <a:off x="4544555" y="8865752"/>
            <a:ext cx="1212396" cy="0"/>
          </a:xfrm>
          <a:prstGeom prst="line">
            <a:avLst/>
          </a:prstGeom>
          <a:ln w="12700">
            <a:solidFill>
              <a:srgbClr val="D9E0E2"/>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EE6F7D3-3774-A84D-AA79-1C69CBD3F21F}"/>
              </a:ext>
            </a:extLst>
          </p:cNvPr>
          <p:cNvSpPr txBox="1"/>
          <p:nvPr/>
        </p:nvSpPr>
        <p:spPr>
          <a:xfrm>
            <a:off x="2775390" y="8914606"/>
            <a:ext cx="1307221" cy="415498"/>
          </a:xfrm>
          <a:prstGeom prst="rect">
            <a:avLst/>
          </a:prstGeom>
          <a:noFill/>
        </p:spPr>
        <p:txBody>
          <a:bodyPr wrap="square" rtlCol="0">
            <a:spAutoFit/>
          </a:bodyPr>
          <a:lstStyle/>
          <a:p>
            <a:pPr algn="ctr"/>
            <a:r>
              <a:rPr lang="en-US" sz="1050" dirty="0">
                <a:solidFill>
                  <a:srgbClr val="1F222A"/>
                </a:solidFill>
                <a:latin typeface="Karla" pitchFamily="2" charset="0"/>
                <a:ea typeface="Karla" pitchFamily="2" charset="0"/>
              </a:rPr>
              <a:t>Take a look at my resume </a:t>
            </a:r>
          </a:p>
        </p:txBody>
      </p:sp>
      <p:sp>
        <p:nvSpPr>
          <p:cNvPr id="33" name="TextBox 32">
            <a:extLst>
              <a:ext uri="{FF2B5EF4-FFF2-40B4-BE49-F238E27FC236}">
                <a16:creationId xmlns:a16="http://schemas.microsoft.com/office/drawing/2014/main" id="{3283259A-B6E4-D540-8384-4A81C5313795}"/>
              </a:ext>
            </a:extLst>
          </p:cNvPr>
          <p:cNvSpPr txBox="1"/>
          <p:nvPr/>
        </p:nvSpPr>
        <p:spPr>
          <a:xfrm>
            <a:off x="4486306" y="8914313"/>
            <a:ext cx="1307221" cy="415498"/>
          </a:xfrm>
          <a:prstGeom prst="rect">
            <a:avLst/>
          </a:prstGeom>
          <a:noFill/>
        </p:spPr>
        <p:txBody>
          <a:bodyPr wrap="square" rtlCol="0">
            <a:spAutoFit/>
          </a:bodyPr>
          <a:lstStyle/>
          <a:p>
            <a:pPr algn="ctr"/>
            <a:r>
              <a:rPr lang="en-US" sz="1050" dirty="0">
                <a:solidFill>
                  <a:srgbClr val="1F222A"/>
                </a:solidFill>
                <a:latin typeface="Karla" pitchFamily="2" charset="0"/>
                <a:ea typeface="Karla" pitchFamily="2" charset="0"/>
              </a:rPr>
              <a:t>Take a look at my resume </a:t>
            </a:r>
          </a:p>
        </p:txBody>
      </p:sp>
      <p:sp>
        <p:nvSpPr>
          <p:cNvPr id="11" name="Oval 10">
            <a:extLst>
              <a:ext uri="{FF2B5EF4-FFF2-40B4-BE49-F238E27FC236}">
                <a16:creationId xmlns:a16="http://schemas.microsoft.com/office/drawing/2014/main" id="{E48E7FCC-0802-334B-84D7-E9BBDA317C76}"/>
              </a:ext>
            </a:extLst>
          </p:cNvPr>
          <p:cNvSpPr/>
          <p:nvPr/>
        </p:nvSpPr>
        <p:spPr>
          <a:xfrm>
            <a:off x="4700034" y="7572814"/>
            <a:ext cx="879763" cy="879763"/>
          </a:xfrm>
          <a:prstGeom prst="ellipse">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0AD9885-1D27-AE4B-A614-2CC80610DA62}"/>
              </a:ext>
            </a:extLst>
          </p:cNvPr>
          <p:cNvSpPr/>
          <p:nvPr/>
        </p:nvSpPr>
        <p:spPr>
          <a:xfrm>
            <a:off x="2989118" y="7572814"/>
            <a:ext cx="879763" cy="879763"/>
          </a:xfrm>
          <a:prstGeom prst="ellipse">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B72C38D-B282-624B-9B29-081FC934BD0A}"/>
              </a:ext>
            </a:extLst>
          </p:cNvPr>
          <p:cNvSpPr/>
          <p:nvPr/>
        </p:nvSpPr>
        <p:spPr>
          <a:xfrm>
            <a:off x="1264887" y="7572814"/>
            <a:ext cx="879763" cy="879763"/>
          </a:xfrm>
          <a:prstGeom prst="ellipse">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6420761"/>
            <a:ext cx="3266502" cy="236490"/>
          </a:xfrm>
          <a:prstGeom prst="roundRect">
            <a:avLst>
              <a:gd name="adj" fmla="val 5128"/>
            </a:avLst>
          </a:prstGeom>
          <a:solidFill>
            <a:srgbClr val="D9E0E2"/>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A5BCC3"/>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6489017"/>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5681537"/>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visits my site! Then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5730209" y="2303158"/>
            <a:ext cx="758541" cy="307777"/>
          </a:xfrm>
          <a:prstGeom prst="rect">
            <a:avLst/>
          </a:prstGeom>
          <a:noFill/>
        </p:spPr>
        <p:txBody>
          <a:bodyPr wrap="none" rtlCol="0">
            <a:spAutoFit/>
          </a:bodyPr>
          <a:lstStyle/>
          <a:p>
            <a:r>
              <a:rPr lang="en-US" sz="14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248264" y="11073198"/>
            <a:ext cx="1609736" cy="369332"/>
          </a:xfrm>
          <a:prstGeom prst="rect">
            <a:avLst/>
          </a:prstGeom>
          <a:noFill/>
        </p:spPr>
        <p:txBody>
          <a:bodyPr wrap="none" rtlCol="0">
            <a:spAutoFit/>
          </a:bodyPr>
          <a:lstStyle/>
          <a:p>
            <a:r>
              <a:rPr lang="en-US" dirty="0">
                <a:solidFill>
                  <a:srgbClr val="D9E0E2"/>
                </a:solidFill>
                <a:latin typeface="AweSomE JouRneY" panose="02000600000000000000"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Tree>
    <p:extLst>
      <p:ext uri="{BB962C8B-B14F-4D97-AF65-F5344CB8AC3E}">
        <p14:creationId xmlns:p14="http://schemas.microsoft.com/office/powerpoint/2010/main" val="1746283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0147"/>
          <a:stretch/>
        </p:blipFill>
        <p:spPr>
          <a:xfrm>
            <a:off x="0" y="7193"/>
            <a:ext cx="6858000" cy="3080405"/>
          </a:xfrm>
          <a:prstGeom prst="rect">
            <a:avLst/>
          </a:prstGeom>
        </p:spPr>
      </p:pic>
      <p:sp>
        <p:nvSpPr>
          <p:cNvPr id="4" name="Rectangle 3">
            <a:extLst>
              <a:ext uri="{FF2B5EF4-FFF2-40B4-BE49-F238E27FC236}">
                <a16:creationId xmlns:a16="http://schemas.microsoft.com/office/drawing/2014/main" id="{27F93F16-1B53-DD4E-9375-A52485D54031}"/>
              </a:ext>
            </a:extLst>
          </p:cNvPr>
          <p:cNvSpPr/>
          <p:nvPr/>
        </p:nvSpPr>
        <p:spPr>
          <a:xfrm>
            <a:off x="-4" y="0"/>
            <a:ext cx="6858000" cy="316367"/>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4480590"/>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71795"/>
            <a:ext cx="222794" cy="170604"/>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624608" y="85534"/>
            <a:ext cx="141431" cy="230832"/>
            <a:chOff x="2511270" y="1304278"/>
            <a:chExt cx="1937552" cy="3162299"/>
          </a:xfrm>
          <a:solidFill>
            <a:srgbClr val="F4F3F3"/>
          </a:solidFill>
        </p:grpSpPr>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6" name="Group 25">
            <a:extLst>
              <a:ext uri="{FF2B5EF4-FFF2-40B4-BE49-F238E27FC236}">
                <a16:creationId xmlns:a16="http://schemas.microsoft.com/office/drawing/2014/main" id="{FB4CC19C-CF7A-7540-9F58-6BAB09F43918}"/>
              </a:ext>
            </a:extLst>
          </p:cNvPr>
          <p:cNvGrpSpPr/>
          <p:nvPr/>
        </p:nvGrpSpPr>
        <p:grpSpPr>
          <a:xfrm>
            <a:off x="3916325" y="788369"/>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946938" y="676563"/>
            <a:ext cx="2661306" cy="769441"/>
          </a:xfrm>
          <a:prstGeom prst="rect">
            <a:avLst/>
          </a:prstGeom>
          <a:noFill/>
        </p:spPr>
        <p:txBody>
          <a:bodyPr wrap="none" rtlCol="0">
            <a:spAutoFit/>
          </a:bodyPr>
          <a:lstStyle/>
          <a:p>
            <a:r>
              <a:rPr lang="en-US" sz="4400" dirty="0">
                <a:solidFill>
                  <a:srgbClr val="D9E0E2"/>
                </a:solidFill>
                <a:latin typeface="Reliable DEMO" panose="02000506000000020004" pitchFamily="2" charset="0"/>
              </a:rPr>
              <a:t>Sam hulme</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4132195"/>
            <a:ext cx="3266502" cy="236490"/>
          </a:xfrm>
          <a:prstGeom prst="roundRect">
            <a:avLst>
              <a:gd name="adj" fmla="val 5128"/>
            </a:avLst>
          </a:prstGeom>
          <a:solidFill>
            <a:srgbClr val="F4F3F3"/>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4200451"/>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3392971"/>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6094668" y="42871"/>
            <a:ext cx="552184" cy="230832"/>
          </a:xfrm>
          <a:prstGeom prst="rect">
            <a:avLst/>
          </a:prstGeom>
          <a:noFill/>
        </p:spPr>
        <p:txBody>
          <a:bodyPr wrap="square" rtlCol="0">
            <a:spAutoFit/>
          </a:bodyPr>
          <a:lstStyle/>
          <a:p>
            <a:r>
              <a:rPr lang="en-US" sz="9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24" name="Rectangle 23">
            <a:extLst>
              <a:ext uri="{FF2B5EF4-FFF2-40B4-BE49-F238E27FC236}">
                <a16:creationId xmlns:a16="http://schemas.microsoft.com/office/drawing/2014/main" id="{C8D37D2D-C35C-1E4A-8ED1-28303134C9A1}"/>
              </a:ext>
            </a:extLst>
          </p:cNvPr>
          <p:cNvSpPr/>
          <p:nvPr/>
        </p:nvSpPr>
        <p:spPr>
          <a:xfrm>
            <a:off x="1118057" y="5418528"/>
            <a:ext cx="4621877" cy="1075366"/>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B64DE9D-4D63-A940-8015-EF26FD45B194}"/>
              </a:ext>
            </a:extLst>
          </p:cNvPr>
          <p:cNvSpPr/>
          <p:nvPr/>
        </p:nvSpPr>
        <p:spPr>
          <a:xfrm>
            <a:off x="1118057" y="6672993"/>
            <a:ext cx="4621877" cy="1090999"/>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body of water with a mountain in the background&#10;&#10;Description automatically generated">
            <a:extLst>
              <a:ext uri="{FF2B5EF4-FFF2-40B4-BE49-F238E27FC236}">
                <a16:creationId xmlns:a16="http://schemas.microsoft.com/office/drawing/2014/main" id="{35F50C79-4798-0244-BFF2-650F335F60BA}"/>
              </a:ext>
            </a:extLst>
          </p:cNvPr>
          <p:cNvPicPr>
            <a:picLocks noChangeAspect="1"/>
          </p:cNvPicPr>
          <p:nvPr/>
        </p:nvPicPr>
        <p:blipFill>
          <a:blip r:embed="rId4"/>
          <a:stretch>
            <a:fillRect/>
          </a:stretch>
        </p:blipFill>
        <p:spPr>
          <a:xfrm>
            <a:off x="1144985" y="5449624"/>
            <a:ext cx="1814116" cy="1015905"/>
          </a:xfrm>
          <a:prstGeom prst="rect">
            <a:avLst/>
          </a:prstGeom>
        </p:spPr>
      </p:pic>
      <p:pic>
        <p:nvPicPr>
          <p:cNvPr id="32" name="Picture 31" descr="A picture containing water, small, surfing, standing&#10;&#10;Description automatically generated">
            <a:extLst>
              <a:ext uri="{FF2B5EF4-FFF2-40B4-BE49-F238E27FC236}">
                <a16:creationId xmlns:a16="http://schemas.microsoft.com/office/drawing/2014/main" id="{C8759089-B422-B44B-8163-DFB90E7E7C82}"/>
              </a:ext>
            </a:extLst>
          </p:cNvPr>
          <p:cNvPicPr>
            <a:picLocks noChangeAspect="1"/>
          </p:cNvPicPr>
          <p:nvPr/>
        </p:nvPicPr>
        <p:blipFill rotWithShape="1">
          <a:blip r:embed="rId5"/>
          <a:srcRect r="2971"/>
          <a:stretch/>
        </p:blipFill>
        <p:spPr>
          <a:xfrm>
            <a:off x="1144986" y="6693824"/>
            <a:ext cx="1814115" cy="1047020"/>
          </a:xfrm>
          <a:prstGeom prst="rect">
            <a:avLst/>
          </a:prstGeom>
        </p:spPr>
      </p:pic>
    </p:spTree>
    <p:extLst>
      <p:ext uri="{BB962C8B-B14F-4D97-AF65-F5344CB8AC3E}">
        <p14:creationId xmlns:p14="http://schemas.microsoft.com/office/powerpoint/2010/main" val="1927377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EF08BC-7AFC-E14A-A932-54E2054A3529}"/>
              </a:ext>
            </a:extLst>
          </p:cNvPr>
          <p:cNvSpPr txBox="1"/>
          <p:nvPr/>
        </p:nvSpPr>
        <p:spPr>
          <a:xfrm>
            <a:off x="552091" y="1035170"/>
            <a:ext cx="921150" cy="1200329"/>
          </a:xfrm>
          <a:prstGeom prst="rect">
            <a:avLst/>
          </a:prstGeom>
          <a:noFill/>
        </p:spPr>
        <p:txBody>
          <a:bodyPr wrap="none" rtlCol="0">
            <a:spAutoFit/>
          </a:bodyPr>
          <a:lstStyle/>
          <a:p>
            <a:r>
              <a:rPr lang="en-US" dirty="0"/>
              <a:t>EA212D</a:t>
            </a:r>
          </a:p>
          <a:p>
            <a:r>
              <a:rPr lang="en-US" dirty="0"/>
              <a:t>D41E29</a:t>
            </a:r>
          </a:p>
          <a:p>
            <a:r>
              <a:rPr lang="en-US" dirty="0"/>
              <a:t>353535</a:t>
            </a:r>
          </a:p>
          <a:p>
            <a:r>
              <a:rPr lang="en-US" dirty="0"/>
              <a:t>F6F6F6</a:t>
            </a:r>
          </a:p>
        </p:txBody>
      </p:sp>
      <p:sp>
        <p:nvSpPr>
          <p:cNvPr id="5" name="Rectangle 4">
            <a:extLst>
              <a:ext uri="{FF2B5EF4-FFF2-40B4-BE49-F238E27FC236}">
                <a16:creationId xmlns:a16="http://schemas.microsoft.com/office/drawing/2014/main" id="{C6314C85-8428-A14A-BDD1-2BB7B2CD3A70}"/>
              </a:ext>
            </a:extLst>
          </p:cNvPr>
          <p:cNvSpPr/>
          <p:nvPr/>
        </p:nvSpPr>
        <p:spPr>
          <a:xfrm>
            <a:off x="483079" y="3105509"/>
            <a:ext cx="1207698" cy="4416725"/>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67DD917-F2F8-6644-B5CC-17219152515F}"/>
              </a:ext>
            </a:extLst>
          </p:cNvPr>
          <p:cNvSpPr/>
          <p:nvPr/>
        </p:nvSpPr>
        <p:spPr>
          <a:xfrm>
            <a:off x="1690777" y="3105509"/>
            <a:ext cx="1207698" cy="4416725"/>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732B4D2-ADD4-FE49-8FFF-194962997083}"/>
              </a:ext>
            </a:extLst>
          </p:cNvPr>
          <p:cNvSpPr/>
          <p:nvPr/>
        </p:nvSpPr>
        <p:spPr>
          <a:xfrm>
            <a:off x="2898475" y="3105508"/>
            <a:ext cx="1207698" cy="4416725"/>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3B783CF-5B28-8C46-A0D2-B7D2145C5C55}"/>
              </a:ext>
            </a:extLst>
          </p:cNvPr>
          <p:cNvSpPr/>
          <p:nvPr/>
        </p:nvSpPr>
        <p:spPr>
          <a:xfrm>
            <a:off x="4106173" y="3105508"/>
            <a:ext cx="1207698" cy="4416725"/>
          </a:xfrm>
          <a:prstGeom prst="rect">
            <a:avLst/>
          </a:prstGeom>
          <a:solidFill>
            <a:srgbClr val="F6F6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3417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784E9-E9B4-E84B-BABB-120E133AD7F6}"/>
              </a:ext>
            </a:extLst>
          </p:cNvPr>
          <p:cNvSpPr/>
          <p:nvPr/>
        </p:nvSpPr>
        <p:spPr>
          <a:xfrm>
            <a:off x="0" y="0"/>
            <a:ext cx="6858000" cy="3940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DA714A-5E7A-364C-A9AB-E713E003D8FB}"/>
              </a:ext>
            </a:extLst>
          </p:cNvPr>
          <p:cNvSpPr/>
          <p:nvPr/>
        </p:nvSpPr>
        <p:spPr>
          <a:xfrm>
            <a:off x="0" y="394010"/>
            <a:ext cx="6858000"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831F91-977F-CF4E-BD0B-EE9B89E233E9}"/>
              </a:ext>
            </a:extLst>
          </p:cNvPr>
          <p:cNvSpPr/>
          <p:nvPr/>
        </p:nvSpPr>
        <p:spPr>
          <a:xfrm>
            <a:off x="0" y="2906752"/>
            <a:ext cx="6858000"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863903-4DF5-4047-817C-A59D1ADB8CB4}"/>
              </a:ext>
            </a:extLst>
          </p:cNvPr>
          <p:cNvSpPr/>
          <p:nvPr/>
        </p:nvSpPr>
        <p:spPr>
          <a:xfrm>
            <a:off x="788019" y="394010"/>
            <a:ext cx="564996" cy="275063"/>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Home</a:t>
            </a:r>
          </a:p>
        </p:txBody>
      </p:sp>
      <p:sp>
        <p:nvSpPr>
          <p:cNvPr id="11" name="Rectangle 10">
            <a:extLst>
              <a:ext uri="{FF2B5EF4-FFF2-40B4-BE49-F238E27FC236}">
                <a16:creationId xmlns:a16="http://schemas.microsoft.com/office/drawing/2014/main" id="{08CA7035-0234-614A-A93E-30910188CE4F}"/>
              </a:ext>
            </a:extLst>
          </p:cNvPr>
          <p:cNvSpPr/>
          <p:nvPr/>
        </p:nvSpPr>
        <p:spPr>
          <a:xfrm>
            <a:off x="1353015" y="394009"/>
            <a:ext cx="666786"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Projects</a:t>
            </a:r>
          </a:p>
        </p:txBody>
      </p:sp>
      <p:sp>
        <p:nvSpPr>
          <p:cNvPr id="12" name="Rectangle 11">
            <a:extLst>
              <a:ext uri="{FF2B5EF4-FFF2-40B4-BE49-F238E27FC236}">
                <a16:creationId xmlns:a16="http://schemas.microsoft.com/office/drawing/2014/main" id="{4F8E391D-ACEE-2646-95DE-A7D748221B96}"/>
              </a:ext>
            </a:extLst>
          </p:cNvPr>
          <p:cNvSpPr/>
          <p:nvPr/>
        </p:nvSpPr>
        <p:spPr>
          <a:xfrm>
            <a:off x="2019801" y="394008"/>
            <a:ext cx="666304"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Resume</a:t>
            </a:r>
          </a:p>
        </p:txBody>
      </p:sp>
      <p:sp>
        <p:nvSpPr>
          <p:cNvPr id="7" name="Rectangle 6">
            <a:extLst>
              <a:ext uri="{FF2B5EF4-FFF2-40B4-BE49-F238E27FC236}">
                <a16:creationId xmlns:a16="http://schemas.microsoft.com/office/drawing/2014/main" id="{C5492CC5-ABDB-7647-A7DB-460B2F7EC3C3}"/>
              </a:ext>
            </a:extLst>
          </p:cNvPr>
          <p:cNvSpPr/>
          <p:nvPr/>
        </p:nvSpPr>
        <p:spPr>
          <a:xfrm>
            <a:off x="788019" y="2906750"/>
            <a:ext cx="1734943" cy="929269"/>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7FBDB46-FBE3-EF47-BA8F-114B1C9ABC20}"/>
              </a:ext>
            </a:extLst>
          </p:cNvPr>
          <p:cNvSpPr/>
          <p:nvPr/>
        </p:nvSpPr>
        <p:spPr>
          <a:xfrm>
            <a:off x="4335038"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37A4D-68B6-E84B-8BF4-8EF15D4B6C7C}"/>
              </a:ext>
            </a:extLst>
          </p:cNvPr>
          <p:cNvSpPr/>
          <p:nvPr/>
        </p:nvSpPr>
        <p:spPr>
          <a:xfrm>
            <a:off x="2522962" y="2906750"/>
            <a:ext cx="1812076"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1871925-0F65-274C-8657-A9C52F4BEB93}"/>
              </a:ext>
            </a:extLst>
          </p:cNvPr>
          <p:cNvSpPr/>
          <p:nvPr/>
        </p:nvSpPr>
        <p:spPr>
          <a:xfrm>
            <a:off x="4326593" y="5413567"/>
            <a:ext cx="17433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CBC8C1-E997-A742-83CB-09E8C10A7686}"/>
              </a:ext>
            </a:extLst>
          </p:cNvPr>
          <p:cNvSpPr/>
          <p:nvPr/>
        </p:nvSpPr>
        <p:spPr>
          <a:xfrm>
            <a:off x="788018" y="5413567"/>
            <a:ext cx="3424149" cy="542733"/>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78EAE91-6520-D445-B540-CA1CDD2EC0F6}"/>
              </a:ext>
            </a:extLst>
          </p:cNvPr>
          <p:cNvSpPr/>
          <p:nvPr/>
        </p:nvSpPr>
        <p:spPr>
          <a:xfrm>
            <a:off x="4326593" y="6482907"/>
            <a:ext cx="1743388" cy="208273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E3B1C4-A38C-E943-A1D9-C6E53C1E2F2D}"/>
              </a:ext>
            </a:extLst>
          </p:cNvPr>
          <p:cNvSpPr/>
          <p:nvPr/>
        </p:nvSpPr>
        <p:spPr>
          <a:xfrm>
            <a:off x="788017" y="6073696"/>
            <a:ext cx="3424150" cy="2491949"/>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9D08614-3475-6546-A35D-E5E4053A3FD0}"/>
              </a:ext>
            </a:extLst>
          </p:cNvPr>
          <p:cNvSpPr/>
          <p:nvPr/>
        </p:nvSpPr>
        <p:spPr>
          <a:xfrm rot="10800000">
            <a:off x="1009862" y="394009"/>
            <a:ext cx="121310" cy="45719"/>
          </a:xfrm>
          <a:prstGeom prst="triangl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03A7BA-0F0A-9740-B77C-B6911A150937}"/>
              </a:ext>
            </a:extLst>
          </p:cNvPr>
          <p:cNvSpPr/>
          <p:nvPr/>
        </p:nvSpPr>
        <p:spPr>
          <a:xfrm>
            <a:off x="-33907" y="9088710"/>
            <a:ext cx="6858000" cy="158254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rock mountain&#10;&#10;Description automatically generated">
            <a:extLst>
              <a:ext uri="{FF2B5EF4-FFF2-40B4-BE49-F238E27FC236}">
                <a16:creationId xmlns:a16="http://schemas.microsoft.com/office/drawing/2014/main" id="{AE1E5A6B-570B-DA42-A3E4-8B3C8A31F797}"/>
              </a:ext>
            </a:extLst>
          </p:cNvPr>
          <p:cNvPicPr>
            <a:picLocks noChangeAspect="1"/>
          </p:cNvPicPr>
          <p:nvPr/>
        </p:nvPicPr>
        <p:blipFill rotWithShape="1">
          <a:blip r:embed="rId2"/>
          <a:srcRect t="7173" b="16592"/>
          <a:stretch/>
        </p:blipFill>
        <p:spPr>
          <a:xfrm>
            <a:off x="1" y="669072"/>
            <a:ext cx="6857999" cy="2237678"/>
          </a:xfrm>
          <a:prstGeom prst="rect">
            <a:avLst/>
          </a:prstGeom>
        </p:spPr>
      </p:pic>
      <p:sp>
        <p:nvSpPr>
          <p:cNvPr id="29" name="TextBox 28">
            <a:extLst>
              <a:ext uri="{FF2B5EF4-FFF2-40B4-BE49-F238E27FC236}">
                <a16:creationId xmlns:a16="http://schemas.microsoft.com/office/drawing/2014/main" id="{D0A7846F-41B4-1448-9EF7-F554DBB49DBA}"/>
              </a:ext>
            </a:extLst>
          </p:cNvPr>
          <p:cNvSpPr txBox="1"/>
          <p:nvPr/>
        </p:nvSpPr>
        <p:spPr>
          <a:xfrm>
            <a:off x="1817821" y="1326246"/>
            <a:ext cx="3222357" cy="923330"/>
          </a:xfrm>
          <a:prstGeom prst="rect">
            <a:avLst/>
          </a:prstGeom>
          <a:noFill/>
        </p:spPr>
        <p:txBody>
          <a:bodyPr wrap="none" rtlCol="0">
            <a:spAutoFit/>
          </a:bodyPr>
          <a:lstStyle/>
          <a:p>
            <a:r>
              <a:rPr lang="en-US" sz="5400" dirty="0">
                <a:solidFill>
                  <a:srgbClr val="F6F6F6"/>
                </a:solidFill>
                <a:latin typeface="Reliable DEMO" panose="02000506000000020004" pitchFamily="2" charset="0"/>
              </a:rPr>
              <a:t>Sam hulme</a:t>
            </a:r>
          </a:p>
        </p:txBody>
      </p:sp>
      <p:pic>
        <p:nvPicPr>
          <p:cNvPr id="30" name="Graphic 29">
            <a:extLst>
              <a:ext uri="{FF2B5EF4-FFF2-40B4-BE49-F238E27FC236}">
                <a16:creationId xmlns:a16="http://schemas.microsoft.com/office/drawing/2014/main" id="{12DD4A1F-8BF4-8E4D-A19A-FE938D2D5A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0388" y="3046255"/>
            <a:ext cx="304242" cy="304242"/>
          </a:xfrm>
          <a:prstGeom prst="rect">
            <a:avLst/>
          </a:prstGeom>
        </p:spPr>
      </p:pic>
      <p:pic>
        <p:nvPicPr>
          <p:cNvPr id="32" name="Graphic 31">
            <a:extLst>
              <a:ext uri="{FF2B5EF4-FFF2-40B4-BE49-F238E27FC236}">
                <a16:creationId xmlns:a16="http://schemas.microsoft.com/office/drawing/2014/main" id="{886A1D70-B2D5-8646-89B6-8AD8FAFE74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6001" y="3088887"/>
            <a:ext cx="261610" cy="261610"/>
          </a:xfrm>
          <a:prstGeom prst="rect">
            <a:avLst/>
          </a:prstGeom>
        </p:spPr>
      </p:pic>
      <p:pic>
        <p:nvPicPr>
          <p:cNvPr id="38" name="Graphic 37">
            <a:extLst>
              <a:ext uri="{FF2B5EF4-FFF2-40B4-BE49-F238E27FC236}">
                <a16:creationId xmlns:a16="http://schemas.microsoft.com/office/drawing/2014/main" id="{66A68FD0-9262-8240-8290-9D268C48CD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2431" y="3051808"/>
            <a:ext cx="293136" cy="293136"/>
          </a:xfrm>
          <a:prstGeom prst="rect">
            <a:avLst/>
          </a:prstGeom>
        </p:spPr>
      </p:pic>
      <p:sp>
        <p:nvSpPr>
          <p:cNvPr id="39" name="TextBox 38">
            <a:extLst>
              <a:ext uri="{FF2B5EF4-FFF2-40B4-BE49-F238E27FC236}">
                <a16:creationId xmlns:a16="http://schemas.microsoft.com/office/drawing/2014/main" id="{302209F0-77D9-384B-AA40-C34331DE63E4}"/>
              </a:ext>
            </a:extLst>
          </p:cNvPr>
          <p:cNvSpPr txBox="1"/>
          <p:nvPr/>
        </p:nvSpPr>
        <p:spPr>
          <a:xfrm>
            <a:off x="3060942"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Projects</a:t>
            </a:r>
          </a:p>
        </p:txBody>
      </p:sp>
      <p:sp>
        <p:nvSpPr>
          <p:cNvPr id="43" name="TextBox 42">
            <a:extLst>
              <a:ext uri="{FF2B5EF4-FFF2-40B4-BE49-F238E27FC236}">
                <a16:creationId xmlns:a16="http://schemas.microsoft.com/office/drawing/2014/main" id="{B776478B-6063-2847-BE1C-3C41AAC17A01}"/>
              </a:ext>
            </a:extLst>
          </p:cNvPr>
          <p:cNvSpPr txBox="1"/>
          <p:nvPr/>
        </p:nvSpPr>
        <p:spPr>
          <a:xfrm>
            <a:off x="4869913" y="3422959"/>
            <a:ext cx="716352"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About</a:t>
            </a:r>
          </a:p>
        </p:txBody>
      </p:sp>
      <p:sp>
        <p:nvSpPr>
          <p:cNvPr id="44" name="TextBox 43">
            <a:extLst>
              <a:ext uri="{FF2B5EF4-FFF2-40B4-BE49-F238E27FC236}">
                <a16:creationId xmlns:a16="http://schemas.microsoft.com/office/drawing/2014/main" id="{9C47FEE7-DAD1-8D49-AF63-FD66A87E2778}"/>
              </a:ext>
            </a:extLst>
          </p:cNvPr>
          <p:cNvSpPr txBox="1"/>
          <p:nvPr/>
        </p:nvSpPr>
        <p:spPr>
          <a:xfrm>
            <a:off x="1297635"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Resume</a:t>
            </a:r>
          </a:p>
        </p:txBody>
      </p:sp>
      <p:sp>
        <p:nvSpPr>
          <p:cNvPr id="40" name="TextBox 39">
            <a:extLst>
              <a:ext uri="{FF2B5EF4-FFF2-40B4-BE49-F238E27FC236}">
                <a16:creationId xmlns:a16="http://schemas.microsoft.com/office/drawing/2014/main" id="{19E9C65A-F7A5-4D4D-9653-EA7385095412}"/>
              </a:ext>
            </a:extLst>
          </p:cNvPr>
          <p:cNvSpPr txBox="1"/>
          <p:nvPr/>
        </p:nvSpPr>
        <p:spPr>
          <a:xfrm>
            <a:off x="2927995" y="4213599"/>
            <a:ext cx="944297" cy="369332"/>
          </a:xfrm>
          <a:prstGeom prst="rect">
            <a:avLst/>
          </a:prstGeom>
          <a:noFill/>
        </p:spPr>
        <p:txBody>
          <a:bodyPr wrap="none" rtlCol="0">
            <a:spAutoFit/>
          </a:bodyPr>
          <a:lstStyle/>
          <a:p>
            <a:pPr algn="ctr"/>
            <a:r>
              <a:rPr lang="en-US" b="1" dirty="0">
                <a:latin typeface="Karla" pitchFamily="2" charset="0"/>
                <a:ea typeface="Karla" pitchFamily="2" charset="0"/>
              </a:rPr>
              <a:t>Resume</a:t>
            </a:r>
          </a:p>
        </p:txBody>
      </p:sp>
      <p:cxnSp>
        <p:nvCxnSpPr>
          <p:cNvPr id="42" name="Straight Connector 41">
            <a:extLst>
              <a:ext uri="{FF2B5EF4-FFF2-40B4-BE49-F238E27FC236}">
                <a16:creationId xmlns:a16="http://schemas.microsoft.com/office/drawing/2014/main" id="{4E151ABC-A4DE-6F4C-8B24-5DCB478A8C4F}"/>
              </a:ext>
            </a:extLst>
          </p:cNvPr>
          <p:cNvCxnSpPr>
            <a:cxnSpLocks/>
          </p:cNvCxnSpPr>
          <p:nvPr/>
        </p:nvCxnSpPr>
        <p:spPr>
          <a:xfrm>
            <a:off x="3115039" y="4636332"/>
            <a:ext cx="57020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72953-A06C-F448-9C74-AE0DADFF8BF7}"/>
              </a:ext>
            </a:extLst>
          </p:cNvPr>
          <p:cNvCxnSpPr>
            <a:cxnSpLocks/>
          </p:cNvCxnSpPr>
          <p:nvPr/>
        </p:nvCxnSpPr>
        <p:spPr>
          <a:xfrm>
            <a:off x="3245909" y="4664661"/>
            <a:ext cx="30846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5F598BA-4FA8-D543-8C85-59A445755B1E}"/>
              </a:ext>
            </a:extLst>
          </p:cNvPr>
          <p:cNvSpPr txBox="1"/>
          <p:nvPr/>
        </p:nvSpPr>
        <p:spPr>
          <a:xfrm>
            <a:off x="1131759" y="4850439"/>
            <a:ext cx="4602542" cy="253916"/>
          </a:xfrm>
          <a:prstGeom prst="rect">
            <a:avLst/>
          </a:prstGeom>
          <a:noFill/>
        </p:spPr>
        <p:txBody>
          <a:bodyPr wrap="none" rtlCol="0">
            <a:spAutoFit/>
          </a:bodyPr>
          <a:lstStyle/>
          <a:p>
            <a:pPr algn="ctr"/>
            <a:r>
              <a:rPr lang="en-US" sz="1050" dirty="0">
                <a:latin typeface="Karla" pitchFamily="2" charset="0"/>
                <a:ea typeface="Karla" pitchFamily="2" charset="0"/>
              </a:rPr>
              <a:t>This is some random text that will eventually be something I care about</a:t>
            </a:r>
          </a:p>
        </p:txBody>
      </p:sp>
      <p:sp>
        <p:nvSpPr>
          <p:cNvPr id="34" name="TextBox 33">
            <a:extLst>
              <a:ext uri="{FF2B5EF4-FFF2-40B4-BE49-F238E27FC236}">
                <a16:creationId xmlns:a16="http://schemas.microsoft.com/office/drawing/2014/main" id="{DBE07DD4-3B12-4BE9-BFCC-B5AC0BD4703B}"/>
              </a:ext>
            </a:extLst>
          </p:cNvPr>
          <p:cNvSpPr txBox="1"/>
          <p:nvPr/>
        </p:nvSpPr>
        <p:spPr>
          <a:xfrm>
            <a:off x="756234" y="5422914"/>
            <a:ext cx="704639" cy="215444"/>
          </a:xfrm>
          <a:prstGeom prst="rect">
            <a:avLst/>
          </a:prstGeom>
          <a:noFill/>
        </p:spPr>
        <p:txBody>
          <a:bodyPr wrap="square" rtlCol="0">
            <a:spAutoFit/>
          </a:bodyPr>
          <a:lstStyle/>
          <a:p>
            <a:r>
              <a:rPr lang="en-US" sz="800" b="1" dirty="0">
                <a:latin typeface="Karla"/>
              </a:rPr>
              <a:t>Summary</a:t>
            </a:r>
          </a:p>
        </p:txBody>
      </p:sp>
      <p:cxnSp>
        <p:nvCxnSpPr>
          <p:cNvPr id="35" name="Straight Connector 34">
            <a:extLst>
              <a:ext uri="{FF2B5EF4-FFF2-40B4-BE49-F238E27FC236}">
                <a16:creationId xmlns:a16="http://schemas.microsoft.com/office/drawing/2014/main" id="{921EEBBF-4BE0-438E-BCC6-B9BC6178F72A}"/>
              </a:ext>
            </a:extLst>
          </p:cNvPr>
          <p:cNvCxnSpPr>
            <a:cxnSpLocks/>
          </p:cNvCxnSpPr>
          <p:nvPr/>
        </p:nvCxnSpPr>
        <p:spPr>
          <a:xfrm>
            <a:off x="835688" y="5616350"/>
            <a:ext cx="3317212"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78540D9-C122-4707-97AC-21607FB41E46}"/>
              </a:ext>
            </a:extLst>
          </p:cNvPr>
          <p:cNvSpPr txBox="1"/>
          <p:nvPr/>
        </p:nvSpPr>
        <p:spPr>
          <a:xfrm>
            <a:off x="756234" y="6073696"/>
            <a:ext cx="966733" cy="215444"/>
          </a:xfrm>
          <a:prstGeom prst="rect">
            <a:avLst/>
          </a:prstGeom>
          <a:noFill/>
        </p:spPr>
        <p:txBody>
          <a:bodyPr wrap="square" rtlCol="0">
            <a:spAutoFit/>
          </a:bodyPr>
          <a:lstStyle/>
          <a:p>
            <a:r>
              <a:rPr lang="en-US" sz="800" b="1" dirty="0">
                <a:latin typeface="Karla"/>
              </a:rPr>
              <a:t>Work Experience</a:t>
            </a:r>
          </a:p>
        </p:txBody>
      </p:sp>
      <p:cxnSp>
        <p:nvCxnSpPr>
          <p:cNvPr id="41" name="Straight Connector 40">
            <a:extLst>
              <a:ext uri="{FF2B5EF4-FFF2-40B4-BE49-F238E27FC236}">
                <a16:creationId xmlns:a16="http://schemas.microsoft.com/office/drawing/2014/main" id="{EF533E54-6A6E-49C3-B87B-81FD6AED56CA}"/>
              </a:ext>
            </a:extLst>
          </p:cNvPr>
          <p:cNvCxnSpPr>
            <a:cxnSpLocks/>
          </p:cNvCxnSpPr>
          <p:nvPr/>
        </p:nvCxnSpPr>
        <p:spPr>
          <a:xfrm>
            <a:off x="835688" y="6279390"/>
            <a:ext cx="3317212"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5B52B35-E032-4A38-8A46-789498FC1879}"/>
              </a:ext>
            </a:extLst>
          </p:cNvPr>
          <p:cNvSpPr txBox="1"/>
          <p:nvPr/>
        </p:nvSpPr>
        <p:spPr>
          <a:xfrm>
            <a:off x="4298018" y="5416932"/>
            <a:ext cx="966733" cy="215444"/>
          </a:xfrm>
          <a:prstGeom prst="rect">
            <a:avLst/>
          </a:prstGeom>
          <a:noFill/>
        </p:spPr>
        <p:txBody>
          <a:bodyPr wrap="square" rtlCol="0">
            <a:spAutoFit/>
          </a:bodyPr>
          <a:lstStyle/>
          <a:p>
            <a:r>
              <a:rPr lang="en-US" sz="800" b="1" dirty="0">
                <a:latin typeface="Karla"/>
              </a:rPr>
              <a:t>Education</a:t>
            </a:r>
          </a:p>
        </p:txBody>
      </p:sp>
      <p:cxnSp>
        <p:nvCxnSpPr>
          <p:cNvPr id="46" name="Straight Connector 45">
            <a:extLst>
              <a:ext uri="{FF2B5EF4-FFF2-40B4-BE49-F238E27FC236}">
                <a16:creationId xmlns:a16="http://schemas.microsoft.com/office/drawing/2014/main" id="{A969F605-4504-499B-96DE-A41D2266FD40}"/>
              </a:ext>
            </a:extLst>
          </p:cNvPr>
          <p:cNvCxnSpPr>
            <a:cxnSpLocks/>
          </p:cNvCxnSpPr>
          <p:nvPr/>
        </p:nvCxnSpPr>
        <p:spPr>
          <a:xfrm>
            <a:off x="4382163" y="5616350"/>
            <a:ext cx="1628112"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17CA15C-A8B4-431B-80E4-D283157DD9EA}"/>
              </a:ext>
            </a:extLst>
          </p:cNvPr>
          <p:cNvSpPr txBox="1"/>
          <p:nvPr/>
        </p:nvSpPr>
        <p:spPr>
          <a:xfrm>
            <a:off x="4298017" y="6490633"/>
            <a:ext cx="966733" cy="215444"/>
          </a:xfrm>
          <a:prstGeom prst="rect">
            <a:avLst/>
          </a:prstGeom>
          <a:noFill/>
        </p:spPr>
        <p:txBody>
          <a:bodyPr wrap="square" rtlCol="0">
            <a:spAutoFit/>
          </a:bodyPr>
          <a:lstStyle/>
          <a:p>
            <a:r>
              <a:rPr lang="en-US" sz="800" b="1" dirty="0">
                <a:latin typeface="Karla"/>
              </a:rPr>
              <a:t>Skills</a:t>
            </a:r>
          </a:p>
        </p:txBody>
      </p:sp>
      <p:cxnSp>
        <p:nvCxnSpPr>
          <p:cNvPr id="48" name="Straight Connector 47">
            <a:extLst>
              <a:ext uri="{FF2B5EF4-FFF2-40B4-BE49-F238E27FC236}">
                <a16:creationId xmlns:a16="http://schemas.microsoft.com/office/drawing/2014/main" id="{62A4B57F-97F2-44D9-9A75-545F1144EE69}"/>
              </a:ext>
            </a:extLst>
          </p:cNvPr>
          <p:cNvCxnSpPr>
            <a:cxnSpLocks/>
          </p:cNvCxnSpPr>
          <p:nvPr/>
        </p:nvCxnSpPr>
        <p:spPr>
          <a:xfrm>
            <a:off x="4382163" y="6683150"/>
            <a:ext cx="1628112"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49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784E9-E9B4-E84B-BABB-120E133AD7F6}"/>
              </a:ext>
            </a:extLst>
          </p:cNvPr>
          <p:cNvSpPr/>
          <p:nvPr/>
        </p:nvSpPr>
        <p:spPr>
          <a:xfrm>
            <a:off x="0" y="0"/>
            <a:ext cx="6858000" cy="3940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DA714A-5E7A-364C-A9AB-E713E003D8FB}"/>
              </a:ext>
            </a:extLst>
          </p:cNvPr>
          <p:cNvSpPr/>
          <p:nvPr/>
        </p:nvSpPr>
        <p:spPr>
          <a:xfrm>
            <a:off x="0" y="394010"/>
            <a:ext cx="6858000"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831F91-977F-CF4E-BD0B-EE9B89E233E9}"/>
              </a:ext>
            </a:extLst>
          </p:cNvPr>
          <p:cNvSpPr/>
          <p:nvPr/>
        </p:nvSpPr>
        <p:spPr>
          <a:xfrm>
            <a:off x="0" y="2906752"/>
            <a:ext cx="6858000"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863903-4DF5-4047-817C-A59D1ADB8CB4}"/>
              </a:ext>
            </a:extLst>
          </p:cNvPr>
          <p:cNvSpPr/>
          <p:nvPr/>
        </p:nvSpPr>
        <p:spPr>
          <a:xfrm>
            <a:off x="788019" y="394010"/>
            <a:ext cx="564996" cy="275063"/>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Home</a:t>
            </a:r>
          </a:p>
        </p:txBody>
      </p:sp>
      <p:sp>
        <p:nvSpPr>
          <p:cNvPr id="11" name="Rectangle 10">
            <a:extLst>
              <a:ext uri="{FF2B5EF4-FFF2-40B4-BE49-F238E27FC236}">
                <a16:creationId xmlns:a16="http://schemas.microsoft.com/office/drawing/2014/main" id="{08CA7035-0234-614A-A93E-30910188CE4F}"/>
              </a:ext>
            </a:extLst>
          </p:cNvPr>
          <p:cNvSpPr/>
          <p:nvPr/>
        </p:nvSpPr>
        <p:spPr>
          <a:xfrm>
            <a:off x="1353015" y="394009"/>
            <a:ext cx="666786"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Projects</a:t>
            </a:r>
          </a:p>
        </p:txBody>
      </p:sp>
      <p:sp>
        <p:nvSpPr>
          <p:cNvPr id="12" name="Rectangle 11">
            <a:extLst>
              <a:ext uri="{FF2B5EF4-FFF2-40B4-BE49-F238E27FC236}">
                <a16:creationId xmlns:a16="http://schemas.microsoft.com/office/drawing/2014/main" id="{4F8E391D-ACEE-2646-95DE-A7D748221B96}"/>
              </a:ext>
            </a:extLst>
          </p:cNvPr>
          <p:cNvSpPr/>
          <p:nvPr/>
        </p:nvSpPr>
        <p:spPr>
          <a:xfrm>
            <a:off x="2019801" y="394008"/>
            <a:ext cx="666304"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Resume</a:t>
            </a:r>
          </a:p>
        </p:txBody>
      </p:sp>
      <p:sp>
        <p:nvSpPr>
          <p:cNvPr id="7" name="Rectangle 6">
            <a:extLst>
              <a:ext uri="{FF2B5EF4-FFF2-40B4-BE49-F238E27FC236}">
                <a16:creationId xmlns:a16="http://schemas.microsoft.com/office/drawing/2014/main" id="{C5492CC5-ABDB-7647-A7DB-460B2F7EC3C3}"/>
              </a:ext>
            </a:extLst>
          </p:cNvPr>
          <p:cNvSpPr/>
          <p:nvPr/>
        </p:nvSpPr>
        <p:spPr>
          <a:xfrm>
            <a:off x="788019"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7FBDB46-FBE3-EF47-BA8F-114B1C9ABC20}"/>
              </a:ext>
            </a:extLst>
          </p:cNvPr>
          <p:cNvSpPr/>
          <p:nvPr/>
        </p:nvSpPr>
        <p:spPr>
          <a:xfrm>
            <a:off x="4335038"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37A4D-68B6-E84B-8BF4-8EF15D4B6C7C}"/>
              </a:ext>
            </a:extLst>
          </p:cNvPr>
          <p:cNvSpPr/>
          <p:nvPr/>
        </p:nvSpPr>
        <p:spPr>
          <a:xfrm>
            <a:off x="2522962" y="2906750"/>
            <a:ext cx="1812076" cy="929268"/>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D0F4E1-A1E6-214F-82C1-27B81B88BDDC}"/>
              </a:ext>
            </a:extLst>
          </p:cNvPr>
          <p:cNvSpPr/>
          <p:nvPr/>
        </p:nvSpPr>
        <p:spPr>
          <a:xfrm>
            <a:off x="2604506" y="5413567"/>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1871925-0F65-274C-8657-A9C52F4BEB93}"/>
              </a:ext>
            </a:extLst>
          </p:cNvPr>
          <p:cNvSpPr/>
          <p:nvPr/>
        </p:nvSpPr>
        <p:spPr>
          <a:xfrm>
            <a:off x="4420993" y="5413567"/>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CBC8C1-E997-A742-83CB-09E8C10A7686}"/>
              </a:ext>
            </a:extLst>
          </p:cNvPr>
          <p:cNvSpPr/>
          <p:nvPr/>
        </p:nvSpPr>
        <p:spPr>
          <a:xfrm>
            <a:off x="788019" y="5413567"/>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50D232C-00CD-EE4B-9B39-EADE4E8FF998}"/>
              </a:ext>
            </a:extLst>
          </p:cNvPr>
          <p:cNvSpPr/>
          <p:nvPr/>
        </p:nvSpPr>
        <p:spPr>
          <a:xfrm>
            <a:off x="2604506" y="6524972"/>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78EAE91-6520-D445-B540-CA1CDD2EC0F6}"/>
              </a:ext>
            </a:extLst>
          </p:cNvPr>
          <p:cNvSpPr/>
          <p:nvPr/>
        </p:nvSpPr>
        <p:spPr>
          <a:xfrm>
            <a:off x="4420993" y="6524972"/>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E3B1C4-A38C-E943-A1D9-C6E53C1E2F2D}"/>
              </a:ext>
            </a:extLst>
          </p:cNvPr>
          <p:cNvSpPr/>
          <p:nvPr/>
        </p:nvSpPr>
        <p:spPr>
          <a:xfrm>
            <a:off x="788019" y="6524972"/>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A4C8B0F-5B7C-B741-A013-FF46C790C377}"/>
              </a:ext>
            </a:extLst>
          </p:cNvPr>
          <p:cNvSpPr/>
          <p:nvPr/>
        </p:nvSpPr>
        <p:spPr>
          <a:xfrm>
            <a:off x="2604506" y="7636377"/>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486932-8FEB-4346-B1F0-863902A8B878}"/>
              </a:ext>
            </a:extLst>
          </p:cNvPr>
          <p:cNvSpPr/>
          <p:nvPr/>
        </p:nvSpPr>
        <p:spPr>
          <a:xfrm>
            <a:off x="4420993" y="7636377"/>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7E6F65D-59BB-C448-87E4-D9572DFE37FA}"/>
              </a:ext>
            </a:extLst>
          </p:cNvPr>
          <p:cNvSpPr/>
          <p:nvPr/>
        </p:nvSpPr>
        <p:spPr>
          <a:xfrm>
            <a:off x="788019" y="7636377"/>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9D08614-3475-6546-A35D-E5E4053A3FD0}"/>
              </a:ext>
            </a:extLst>
          </p:cNvPr>
          <p:cNvSpPr/>
          <p:nvPr/>
        </p:nvSpPr>
        <p:spPr>
          <a:xfrm rot="10800000">
            <a:off x="1009862" y="394009"/>
            <a:ext cx="121310" cy="45719"/>
          </a:xfrm>
          <a:prstGeom prst="triangl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03A7BA-0F0A-9740-B77C-B6911A150937}"/>
              </a:ext>
            </a:extLst>
          </p:cNvPr>
          <p:cNvSpPr/>
          <p:nvPr/>
        </p:nvSpPr>
        <p:spPr>
          <a:xfrm>
            <a:off x="-33907" y="9088710"/>
            <a:ext cx="6858000" cy="158254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rock mountain&#10;&#10;Description automatically generated">
            <a:extLst>
              <a:ext uri="{FF2B5EF4-FFF2-40B4-BE49-F238E27FC236}">
                <a16:creationId xmlns:a16="http://schemas.microsoft.com/office/drawing/2014/main" id="{AE1E5A6B-570B-DA42-A3E4-8B3C8A31F797}"/>
              </a:ext>
            </a:extLst>
          </p:cNvPr>
          <p:cNvPicPr>
            <a:picLocks noChangeAspect="1"/>
          </p:cNvPicPr>
          <p:nvPr/>
        </p:nvPicPr>
        <p:blipFill rotWithShape="1">
          <a:blip r:embed="rId2"/>
          <a:srcRect t="7173" b="16592"/>
          <a:stretch/>
        </p:blipFill>
        <p:spPr>
          <a:xfrm>
            <a:off x="1" y="669072"/>
            <a:ext cx="6857999" cy="2237678"/>
          </a:xfrm>
          <a:prstGeom prst="rect">
            <a:avLst/>
          </a:prstGeom>
        </p:spPr>
      </p:pic>
      <p:sp>
        <p:nvSpPr>
          <p:cNvPr id="29" name="TextBox 28">
            <a:extLst>
              <a:ext uri="{FF2B5EF4-FFF2-40B4-BE49-F238E27FC236}">
                <a16:creationId xmlns:a16="http://schemas.microsoft.com/office/drawing/2014/main" id="{D0A7846F-41B4-1448-9EF7-F554DBB49DBA}"/>
              </a:ext>
            </a:extLst>
          </p:cNvPr>
          <p:cNvSpPr txBox="1"/>
          <p:nvPr/>
        </p:nvSpPr>
        <p:spPr>
          <a:xfrm>
            <a:off x="1817821" y="1326246"/>
            <a:ext cx="3222357" cy="923330"/>
          </a:xfrm>
          <a:prstGeom prst="rect">
            <a:avLst/>
          </a:prstGeom>
          <a:noFill/>
        </p:spPr>
        <p:txBody>
          <a:bodyPr wrap="none" rtlCol="0">
            <a:spAutoFit/>
          </a:bodyPr>
          <a:lstStyle/>
          <a:p>
            <a:r>
              <a:rPr lang="en-US" sz="5400" dirty="0">
                <a:solidFill>
                  <a:srgbClr val="F6F6F6"/>
                </a:solidFill>
                <a:latin typeface="Reliable DEMO" panose="02000506000000020004" pitchFamily="2" charset="0"/>
              </a:rPr>
              <a:t>Sam hulme</a:t>
            </a:r>
          </a:p>
        </p:txBody>
      </p:sp>
      <p:pic>
        <p:nvPicPr>
          <p:cNvPr id="30" name="Graphic 29">
            <a:extLst>
              <a:ext uri="{FF2B5EF4-FFF2-40B4-BE49-F238E27FC236}">
                <a16:creationId xmlns:a16="http://schemas.microsoft.com/office/drawing/2014/main" id="{12DD4A1F-8BF4-8E4D-A19A-FE938D2D5A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0388" y="3046255"/>
            <a:ext cx="304242" cy="304242"/>
          </a:xfrm>
          <a:prstGeom prst="rect">
            <a:avLst/>
          </a:prstGeom>
        </p:spPr>
      </p:pic>
      <p:pic>
        <p:nvPicPr>
          <p:cNvPr id="32" name="Graphic 31">
            <a:extLst>
              <a:ext uri="{FF2B5EF4-FFF2-40B4-BE49-F238E27FC236}">
                <a16:creationId xmlns:a16="http://schemas.microsoft.com/office/drawing/2014/main" id="{886A1D70-B2D5-8646-89B6-8AD8FAFE74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6001" y="3088887"/>
            <a:ext cx="261610" cy="261610"/>
          </a:xfrm>
          <a:prstGeom prst="rect">
            <a:avLst/>
          </a:prstGeom>
        </p:spPr>
      </p:pic>
      <p:pic>
        <p:nvPicPr>
          <p:cNvPr id="38" name="Graphic 37">
            <a:extLst>
              <a:ext uri="{FF2B5EF4-FFF2-40B4-BE49-F238E27FC236}">
                <a16:creationId xmlns:a16="http://schemas.microsoft.com/office/drawing/2014/main" id="{66A68FD0-9262-8240-8290-9D268C48CD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2431" y="3051808"/>
            <a:ext cx="293136" cy="293136"/>
          </a:xfrm>
          <a:prstGeom prst="rect">
            <a:avLst/>
          </a:prstGeom>
        </p:spPr>
      </p:pic>
      <p:sp>
        <p:nvSpPr>
          <p:cNvPr id="39" name="TextBox 38">
            <a:extLst>
              <a:ext uri="{FF2B5EF4-FFF2-40B4-BE49-F238E27FC236}">
                <a16:creationId xmlns:a16="http://schemas.microsoft.com/office/drawing/2014/main" id="{302209F0-77D9-384B-AA40-C34331DE63E4}"/>
              </a:ext>
            </a:extLst>
          </p:cNvPr>
          <p:cNvSpPr txBox="1"/>
          <p:nvPr/>
        </p:nvSpPr>
        <p:spPr>
          <a:xfrm>
            <a:off x="3060942"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Projects</a:t>
            </a:r>
          </a:p>
        </p:txBody>
      </p:sp>
      <p:sp>
        <p:nvSpPr>
          <p:cNvPr id="43" name="TextBox 42">
            <a:extLst>
              <a:ext uri="{FF2B5EF4-FFF2-40B4-BE49-F238E27FC236}">
                <a16:creationId xmlns:a16="http://schemas.microsoft.com/office/drawing/2014/main" id="{B776478B-6063-2847-BE1C-3C41AAC17A01}"/>
              </a:ext>
            </a:extLst>
          </p:cNvPr>
          <p:cNvSpPr txBox="1"/>
          <p:nvPr/>
        </p:nvSpPr>
        <p:spPr>
          <a:xfrm>
            <a:off x="4869913" y="3422959"/>
            <a:ext cx="716352"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About</a:t>
            </a:r>
          </a:p>
        </p:txBody>
      </p:sp>
      <p:sp>
        <p:nvSpPr>
          <p:cNvPr id="44" name="TextBox 43">
            <a:extLst>
              <a:ext uri="{FF2B5EF4-FFF2-40B4-BE49-F238E27FC236}">
                <a16:creationId xmlns:a16="http://schemas.microsoft.com/office/drawing/2014/main" id="{9C47FEE7-DAD1-8D49-AF63-FD66A87E2778}"/>
              </a:ext>
            </a:extLst>
          </p:cNvPr>
          <p:cNvSpPr txBox="1"/>
          <p:nvPr/>
        </p:nvSpPr>
        <p:spPr>
          <a:xfrm>
            <a:off x="1297635"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Resume</a:t>
            </a:r>
          </a:p>
        </p:txBody>
      </p:sp>
      <p:sp>
        <p:nvSpPr>
          <p:cNvPr id="40" name="TextBox 39">
            <a:extLst>
              <a:ext uri="{FF2B5EF4-FFF2-40B4-BE49-F238E27FC236}">
                <a16:creationId xmlns:a16="http://schemas.microsoft.com/office/drawing/2014/main" id="{19E9C65A-F7A5-4D4D-9653-EA7385095412}"/>
              </a:ext>
            </a:extLst>
          </p:cNvPr>
          <p:cNvSpPr txBox="1"/>
          <p:nvPr/>
        </p:nvSpPr>
        <p:spPr>
          <a:xfrm>
            <a:off x="2923698" y="4213599"/>
            <a:ext cx="952889" cy="369332"/>
          </a:xfrm>
          <a:prstGeom prst="rect">
            <a:avLst/>
          </a:prstGeom>
          <a:noFill/>
        </p:spPr>
        <p:txBody>
          <a:bodyPr wrap="none" rtlCol="0">
            <a:spAutoFit/>
          </a:bodyPr>
          <a:lstStyle/>
          <a:p>
            <a:pPr algn="ctr"/>
            <a:r>
              <a:rPr lang="en-US" b="1" dirty="0">
                <a:latin typeface="Karla" pitchFamily="2" charset="0"/>
                <a:ea typeface="Karla" pitchFamily="2" charset="0"/>
              </a:rPr>
              <a:t>Projects</a:t>
            </a:r>
          </a:p>
        </p:txBody>
      </p:sp>
      <p:cxnSp>
        <p:nvCxnSpPr>
          <p:cNvPr id="42" name="Straight Connector 41">
            <a:extLst>
              <a:ext uri="{FF2B5EF4-FFF2-40B4-BE49-F238E27FC236}">
                <a16:creationId xmlns:a16="http://schemas.microsoft.com/office/drawing/2014/main" id="{4E151ABC-A4DE-6F4C-8B24-5DCB478A8C4F}"/>
              </a:ext>
            </a:extLst>
          </p:cNvPr>
          <p:cNvCxnSpPr>
            <a:cxnSpLocks/>
          </p:cNvCxnSpPr>
          <p:nvPr/>
        </p:nvCxnSpPr>
        <p:spPr>
          <a:xfrm>
            <a:off x="3115039" y="4636332"/>
            <a:ext cx="57020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72953-A06C-F448-9C74-AE0DADFF8BF7}"/>
              </a:ext>
            </a:extLst>
          </p:cNvPr>
          <p:cNvCxnSpPr>
            <a:cxnSpLocks/>
          </p:cNvCxnSpPr>
          <p:nvPr/>
        </p:nvCxnSpPr>
        <p:spPr>
          <a:xfrm>
            <a:off x="3245909" y="4664661"/>
            <a:ext cx="30846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5F598BA-4FA8-D543-8C85-59A445755B1E}"/>
              </a:ext>
            </a:extLst>
          </p:cNvPr>
          <p:cNvSpPr txBox="1"/>
          <p:nvPr/>
        </p:nvSpPr>
        <p:spPr>
          <a:xfrm>
            <a:off x="1131759" y="4850439"/>
            <a:ext cx="4602542" cy="253916"/>
          </a:xfrm>
          <a:prstGeom prst="rect">
            <a:avLst/>
          </a:prstGeom>
          <a:noFill/>
        </p:spPr>
        <p:txBody>
          <a:bodyPr wrap="none" rtlCol="0">
            <a:spAutoFit/>
          </a:bodyPr>
          <a:lstStyle/>
          <a:p>
            <a:pPr algn="ctr"/>
            <a:r>
              <a:rPr lang="en-US" sz="1050" dirty="0">
                <a:latin typeface="Karla" pitchFamily="2" charset="0"/>
                <a:ea typeface="Karla" pitchFamily="2" charset="0"/>
              </a:rPr>
              <a:t>This is some random text that will eventually be something I care about</a:t>
            </a:r>
          </a:p>
        </p:txBody>
      </p:sp>
    </p:spTree>
    <p:extLst>
      <p:ext uri="{BB962C8B-B14F-4D97-AF65-F5344CB8AC3E}">
        <p14:creationId xmlns:p14="http://schemas.microsoft.com/office/powerpoint/2010/main" val="181517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784E9-E9B4-E84B-BABB-120E133AD7F6}"/>
              </a:ext>
            </a:extLst>
          </p:cNvPr>
          <p:cNvSpPr/>
          <p:nvPr/>
        </p:nvSpPr>
        <p:spPr>
          <a:xfrm>
            <a:off x="0" y="0"/>
            <a:ext cx="6858000" cy="3940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DA714A-5E7A-364C-A9AB-E713E003D8FB}"/>
              </a:ext>
            </a:extLst>
          </p:cNvPr>
          <p:cNvSpPr/>
          <p:nvPr/>
        </p:nvSpPr>
        <p:spPr>
          <a:xfrm>
            <a:off x="0" y="394010"/>
            <a:ext cx="6858000"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831F91-977F-CF4E-BD0B-EE9B89E233E9}"/>
              </a:ext>
            </a:extLst>
          </p:cNvPr>
          <p:cNvSpPr/>
          <p:nvPr/>
        </p:nvSpPr>
        <p:spPr>
          <a:xfrm>
            <a:off x="0" y="2906752"/>
            <a:ext cx="6858000"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863903-4DF5-4047-817C-A59D1ADB8CB4}"/>
              </a:ext>
            </a:extLst>
          </p:cNvPr>
          <p:cNvSpPr/>
          <p:nvPr/>
        </p:nvSpPr>
        <p:spPr>
          <a:xfrm>
            <a:off x="788019" y="394010"/>
            <a:ext cx="564996" cy="275063"/>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Home</a:t>
            </a:r>
          </a:p>
        </p:txBody>
      </p:sp>
      <p:sp>
        <p:nvSpPr>
          <p:cNvPr id="11" name="Rectangle 10">
            <a:extLst>
              <a:ext uri="{FF2B5EF4-FFF2-40B4-BE49-F238E27FC236}">
                <a16:creationId xmlns:a16="http://schemas.microsoft.com/office/drawing/2014/main" id="{08CA7035-0234-614A-A93E-30910188CE4F}"/>
              </a:ext>
            </a:extLst>
          </p:cNvPr>
          <p:cNvSpPr/>
          <p:nvPr/>
        </p:nvSpPr>
        <p:spPr>
          <a:xfrm>
            <a:off x="1353015" y="394009"/>
            <a:ext cx="666786"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Projects</a:t>
            </a:r>
          </a:p>
        </p:txBody>
      </p:sp>
      <p:sp>
        <p:nvSpPr>
          <p:cNvPr id="12" name="Rectangle 11">
            <a:extLst>
              <a:ext uri="{FF2B5EF4-FFF2-40B4-BE49-F238E27FC236}">
                <a16:creationId xmlns:a16="http://schemas.microsoft.com/office/drawing/2014/main" id="{4F8E391D-ACEE-2646-95DE-A7D748221B96}"/>
              </a:ext>
            </a:extLst>
          </p:cNvPr>
          <p:cNvSpPr/>
          <p:nvPr/>
        </p:nvSpPr>
        <p:spPr>
          <a:xfrm>
            <a:off x="2019801" y="394008"/>
            <a:ext cx="666304"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Resume</a:t>
            </a:r>
          </a:p>
        </p:txBody>
      </p:sp>
      <p:sp>
        <p:nvSpPr>
          <p:cNvPr id="7" name="Rectangle 6">
            <a:extLst>
              <a:ext uri="{FF2B5EF4-FFF2-40B4-BE49-F238E27FC236}">
                <a16:creationId xmlns:a16="http://schemas.microsoft.com/office/drawing/2014/main" id="{C5492CC5-ABDB-7647-A7DB-460B2F7EC3C3}"/>
              </a:ext>
            </a:extLst>
          </p:cNvPr>
          <p:cNvSpPr/>
          <p:nvPr/>
        </p:nvSpPr>
        <p:spPr>
          <a:xfrm>
            <a:off x="788019"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7FBDB46-FBE3-EF47-BA8F-114B1C9ABC20}"/>
              </a:ext>
            </a:extLst>
          </p:cNvPr>
          <p:cNvSpPr/>
          <p:nvPr/>
        </p:nvSpPr>
        <p:spPr>
          <a:xfrm>
            <a:off x="4335038" y="2906750"/>
            <a:ext cx="1734943" cy="929269"/>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37A4D-68B6-E84B-8BF4-8EF15D4B6C7C}"/>
              </a:ext>
            </a:extLst>
          </p:cNvPr>
          <p:cNvSpPr/>
          <p:nvPr/>
        </p:nvSpPr>
        <p:spPr>
          <a:xfrm>
            <a:off x="2522962" y="2906750"/>
            <a:ext cx="1812076"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CBC8C1-E997-A742-83CB-09E8C10A7686}"/>
              </a:ext>
            </a:extLst>
          </p:cNvPr>
          <p:cNvSpPr/>
          <p:nvPr/>
        </p:nvSpPr>
        <p:spPr>
          <a:xfrm>
            <a:off x="1009861" y="5363561"/>
            <a:ext cx="2675386" cy="825572"/>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E3B1C4-A38C-E943-A1D9-C6E53C1E2F2D}"/>
              </a:ext>
            </a:extLst>
          </p:cNvPr>
          <p:cNvSpPr/>
          <p:nvPr/>
        </p:nvSpPr>
        <p:spPr>
          <a:xfrm>
            <a:off x="4005077" y="5360464"/>
            <a:ext cx="2064904" cy="3038284"/>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9D08614-3475-6546-A35D-E5E4053A3FD0}"/>
              </a:ext>
            </a:extLst>
          </p:cNvPr>
          <p:cNvSpPr/>
          <p:nvPr/>
        </p:nvSpPr>
        <p:spPr>
          <a:xfrm rot="10800000">
            <a:off x="1009862" y="394009"/>
            <a:ext cx="121310" cy="45719"/>
          </a:xfrm>
          <a:prstGeom prst="triangl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03A7BA-0F0A-9740-B77C-B6911A150937}"/>
              </a:ext>
            </a:extLst>
          </p:cNvPr>
          <p:cNvSpPr/>
          <p:nvPr/>
        </p:nvSpPr>
        <p:spPr>
          <a:xfrm>
            <a:off x="-33907" y="9088710"/>
            <a:ext cx="6858000" cy="158254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rock mountain&#10;&#10;Description automatically generated">
            <a:extLst>
              <a:ext uri="{FF2B5EF4-FFF2-40B4-BE49-F238E27FC236}">
                <a16:creationId xmlns:a16="http://schemas.microsoft.com/office/drawing/2014/main" id="{AE1E5A6B-570B-DA42-A3E4-8B3C8A31F797}"/>
              </a:ext>
            </a:extLst>
          </p:cNvPr>
          <p:cNvPicPr>
            <a:picLocks noChangeAspect="1"/>
          </p:cNvPicPr>
          <p:nvPr/>
        </p:nvPicPr>
        <p:blipFill rotWithShape="1">
          <a:blip r:embed="rId2"/>
          <a:srcRect t="7173" b="16592"/>
          <a:stretch/>
        </p:blipFill>
        <p:spPr>
          <a:xfrm>
            <a:off x="1" y="669072"/>
            <a:ext cx="6857999" cy="2237678"/>
          </a:xfrm>
          <a:prstGeom prst="rect">
            <a:avLst/>
          </a:prstGeom>
        </p:spPr>
      </p:pic>
      <p:sp>
        <p:nvSpPr>
          <p:cNvPr id="29" name="TextBox 28">
            <a:extLst>
              <a:ext uri="{FF2B5EF4-FFF2-40B4-BE49-F238E27FC236}">
                <a16:creationId xmlns:a16="http://schemas.microsoft.com/office/drawing/2014/main" id="{D0A7846F-41B4-1448-9EF7-F554DBB49DBA}"/>
              </a:ext>
            </a:extLst>
          </p:cNvPr>
          <p:cNvSpPr txBox="1"/>
          <p:nvPr/>
        </p:nvSpPr>
        <p:spPr>
          <a:xfrm>
            <a:off x="1817821" y="1326246"/>
            <a:ext cx="3222357" cy="923330"/>
          </a:xfrm>
          <a:prstGeom prst="rect">
            <a:avLst/>
          </a:prstGeom>
          <a:noFill/>
        </p:spPr>
        <p:txBody>
          <a:bodyPr wrap="none" rtlCol="0">
            <a:spAutoFit/>
          </a:bodyPr>
          <a:lstStyle/>
          <a:p>
            <a:r>
              <a:rPr lang="en-US" sz="5400" dirty="0">
                <a:solidFill>
                  <a:srgbClr val="F6F6F6"/>
                </a:solidFill>
                <a:latin typeface="Reliable DEMO" panose="02000506000000020004" pitchFamily="2" charset="0"/>
              </a:rPr>
              <a:t>Sam hulme</a:t>
            </a:r>
          </a:p>
        </p:txBody>
      </p:sp>
      <p:pic>
        <p:nvPicPr>
          <p:cNvPr id="30" name="Graphic 29">
            <a:extLst>
              <a:ext uri="{FF2B5EF4-FFF2-40B4-BE49-F238E27FC236}">
                <a16:creationId xmlns:a16="http://schemas.microsoft.com/office/drawing/2014/main" id="{12DD4A1F-8BF4-8E4D-A19A-FE938D2D5A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0388" y="3046255"/>
            <a:ext cx="304242" cy="304242"/>
          </a:xfrm>
          <a:prstGeom prst="rect">
            <a:avLst/>
          </a:prstGeom>
        </p:spPr>
      </p:pic>
      <p:pic>
        <p:nvPicPr>
          <p:cNvPr id="32" name="Graphic 31">
            <a:extLst>
              <a:ext uri="{FF2B5EF4-FFF2-40B4-BE49-F238E27FC236}">
                <a16:creationId xmlns:a16="http://schemas.microsoft.com/office/drawing/2014/main" id="{886A1D70-B2D5-8646-89B6-8AD8FAFE74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6001" y="3088887"/>
            <a:ext cx="261610" cy="261610"/>
          </a:xfrm>
          <a:prstGeom prst="rect">
            <a:avLst/>
          </a:prstGeom>
        </p:spPr>
      </p:pic>
      <p:pic>
        <p:nvPicPr>
          <p:cNvPr id="38" name="Graphic 37">
            <a:extLst>
              <a:ext uri="{FF2B5EF4-FFF2-40B4-BE49-F238E27FC236}">
                <a16:creationId xmlns:a16="http://schemas.microsoft.com/office/drawing/2014/main" id="{66A68FD0-9262-8240-8290-9D268C48CD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2431" y="3051808"/>
            <a:ext cx="293136" cy="293136"/>
          </a:xfrm>
          <a:prstGeom prst="rect">
            <a:avLst/>
          </a:prstGeom>
        </p:spPr>
      </p:pic>
      <p:sp>
        <p:nvSpPr>
          <p:cNvPr id="39" name="TextBox 38">
            <a:extLst>
              <a:ext uri="{FF2B5EF4-FFF2-40B4-BE49-F238E27FC236}">
                <a16:creationId xmlns:a16="http://schemas.microsoft.com/office/drawing/2014/main" id="{302209F0-77D9-384B-AA40-C34331DE63E4}"/>
              </a:ext>
            </a:extLst>
          </p:cNvPr>
          <p:cNvSpPr txBox="1"/>
          <p:nvPr/>
        </p:nvSpPr>
        <p:spPr>
          <a:xfrm>
            <a:off x="3060942"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Projects</a:t>
            </a:r>
          </a:p>
        </p:txBody>
      </p:sp>
      <p:sp>
        <p:nvSpPr>
          <p:cNvPr id="43" name="TextBox 42">
            <a:extLst>
              <a:ext uri="{FF2B5EF4-FFF2-40B4-BE49-F238E27FC236}">
                <a16:creationId xmlns:a16="http://schemas.microsoft.com/office/drawing/2014/main" id="{B776478B-6063-2847-BE1C-3C41AAC17A01}"/>
              </a:ext>
            </a:extLst>
          </p:cNvPr>
          <p:cNvSpPr txBox="1"/>
          <p:nvPr/>
        </p:nvSpPr>
        <p:spPr>
          <a:xfrm>
            <a:off x="4869913" y="3422959"/>
            <a:ext cx="716352"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About</a:t>
            </a:r>
          </a:p>
        </p:txBody>
      </p:sp>
      <p:sp>
        <p:nvSpPr>
          <p:cNvPr id="44" name="TextBox 43">
            <a:extLst>
              <a:ext uri="{FF2B5EF4-FFF2-40B4-BE49-F238E27FC236}">
                <a16:creationId xmlns:a16="http://schemas.microsoft.com/office/drawing/2014/main" id="{9C47FEE7-DAD1-8D49-AF63-FD66A87E2778}"/>
              </a:ext>
            </a:extLst>
          </p:cNvPr>
          <p:cNvSpPr txBox="1"/>
          <p:nvPr/>
        </p:nvSpPr>
        <p:spPr>
          <a:xfrm>
            <a:off x="1297635"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Resume</a:t>
            </a:r>
          </a:p>
        </p:txBody>
      </p:sp>
      <p:sp>
        <p:nvSpPr>
          <p:cNvPr id="40" name="TextBox 39">
            <a:extLst>
              <a:ext uri="{FF2B5EF4-FFF2-40B4-BE49-F238E27FC236}">
                <a16:creationId xmlns:a16="http://schemas.microsoft.com/office/drawing/2014/main" id="{19E9C65A-F7A5-4D4D-9653-EA7385095412}"/>
              </a:ext>
            </a:extLst>
          </p:cNvPr>
          <p:cNvSpPr txBox="1"/>
          <p:nvPr/>
        </p:nvSpPr>
        <p:spPr>
          <a:xfrm>
            <a:off x="3012857" y="4213599"/>
            <a:ext cx="774572" cy="369332"/>
          </a:xfrm>
          <a:prstGeom prst="rect">
            <a:avLst/>
          </a:prstGeom>
          <a:noFill/>
        </p:spPr>
        <p:txBody>
          <a:bodyPr wrap="none" rtlCol="0">
            <a:spAutoFit/>
          </a:bodyPr>
          <a:lstStyle/>
          <a:p>
            <a:pPr algn="ctr"/>
            <a:r>
              <a:rPr lang="en-US" b="1" dirty="0">
                <a:latin typeface="Karla" pitchFamily="2" charset="0"/>
                <a:ea typeface="Karla" pitchFamily="2" charset="0"/>
              </a:rPr>
              <a:t>About</a:t>
            </a:r>
          </a:p>
        </p:txBody>
      </p:sp>
      <p:cxnSp>
        <p:nvCxnSpPr>
          <p:cNvPr id="42" name="Straight Connector 41">
            <a:extLst>
              <a:ext uri="{FF2B5EF4-FFF2-40B4-BE49-F238E27FC236}">
                <a16:creationId xmlns:a16="http://schemas.microsoft.com/office/drawing/2014/main" id="{4E151ABC-A4DE-6F4C-8B24-5DCB478A8C4F}"/>
              </a:ext>
            </a:extLst>
          </p:cNvPr>
          <p:cNvCxnSpPr>
            <a:cxnSpLocks/>
          </p:cNvCxnSpPr>
          <p:nvPr/>
        </p:nvCxnSpPr>
        <p:spPr>
          <a:xfrm>
            <a:off x="3115039" y="4636332"/>
            <a:ext cx="57020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72953-A06C-F448-9C74-AE0DADFF8BF7}"/>
              </a:ext>
            </a:extLst>
          </p:cNvPr>
          <p:cNvCxnSpPr>
            <a:cxnSpLocks/>
          </p:cNvCxnSpPr>
          <p:nvPr/>
        </p:nvCxnSpPr>
        <p:spPr>
          <a:xfrm>
            <a:off x="3245909" y="4664661"/>
            <a:ext cx="30846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5F598BA-4FA8-D543-8C85-59A445755B1E}"/>
              </a:ext>
            </a:extLst>
          </p:cNvPr>
          <p:cNvSpPr txBox="1"/>
          <p:nvPr/>
        </p:nvSpPr>
        <p:spPr>
          <a:xfrm>
            <a:off x="1131759" y="4850439"/>
            <a:ext cx="4602542" cy="253916"/>
          </a:xfrm>
          <a:prstGeom prst="rect">
            <a:avLst/>
          </a:prstGeom>
          <a:noFill/>
        </p:spPr>
        <p:txBody>
          <a:bodyPr wrap="none" rtlCol="0">
            <a:spAutoFit/>
          </a:bodyPr>
          <a:lstStyle/>
          <a:p>
            <a:pPr algn="ctr"/>
            <a:r>
              <a:rPr lang="en-US" sz="1050" dirty="0">
                <a:latin typeface="Karla" pitchFamily="2" charset="0"/>
                <a:ea typeface="Karla" pitchFamily="2" charset="0"/>
              </a:rPr>
              <a:t>This is some random text that will eventually be something I care about</a:t>
            </a:r>
          </a:p>
        </p:txBody>
      </p:sp>
      <p:pic>
        <p:nvPicPr>
          <p:cNvPr id="5" name="Picture 4">
            <a:extLst>
              <a:ext uri="{FF2B5EF4-FFF2-40B4-BE49-F238E27FC236}">
                <a16:creationId xmlns:a16="http://schemas.microsoft.com/office/drawing/2014/main" id="{326CA88E-9C22-4F99-9FFE-E93E3C402CFC}"/>
              </a:ext>
            </a:extLst>
          </p:cNvPr>
          <p:cNvPicPr>
            <a:picLocks noChangeAspect="1"/>
          </p:cNvPicPr>
          <p:nvPr/>
        </p:nvPicPr>
        <p:blipFill>
          <a:blip r:embed="rId9"/>
          <a:stretch>
            <a:fillRect/>
          </a:stretch>
        </p:blipFill>
        <p:spPr>
          <a:xfrm>
            <a:off x="4071117" y="5422021"/>
            <a:ext cx="1940380" cy="2910569"/>
          </a:xfrm>
          <a:prstGeom prst="rect">
            <a:avLst/>
          </a:prstGeom>
        </p:spPr>
      </p:pic>
      <p:sp>
        <p:nvSpPr>
          <p:cNvPr id="36" name="Rectangle 35">
            <a:extLst>
              <a:ext uri="{FF2B5EF4-FFF2-40B4-BE49-F238E27FC236}">
                <a16:creationId xmlns:a16="http://schemas.microsoft.com/office/drawing/2014/main" id="{A9F4074F-CDC5-4C8E-964A-023D0BDB46DA}"/>
              </a:ext>
            </a:extLst>
          </p:cNvPr>
          <p:cNvSpPr/>
          <p:nvPr/>
        </p:nvSpPr>
        <p:spPr>
          <a:xfrm>
            <a:off x="1013633" y="6467718"/>
            <a:ext cx="2675386" cy="825572"/>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0B82ABA-DB94-4714-9F2B-087820FF6BD4}"/>
              </a:ext>
            </a:extLst>
          </p:cNvPr>
          <p:cNvSpPr/>
          <p:nvPr/>
        </p:nvSpPr>
        <p:spPr>
          <a:xfrm>
            <a:off x="1009862" y="7571875"/>
            <a:ext cx="2675386" cy="825572"/>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F6AB843-57FA-444D-B5BF-0C5268110976}"/>
              </a:ext>
            </a:extLst>
          </p:cNvPr>
          <p:cNvSpPr txBox="1"/>
          <p:nvPr/>
        </p:nvSpPr>
        <p:spPr>
          <a:xfrm>
            <a:off x="1014467" y="5393054"/>
            <a:ext cx="704639" cy="261610"/>
          </a:xfrm>
          <a:prstGeom prst="rect">
            <a:avLst/>
          </a:prstGeom>
          <a:noFill/>
        </p:spPr>
        <p:txBody>
          <a:bodyPr wrap="square" rtlCol="0">
            <a:spAutoFit/>
          </a:bodyPr>
          <a:lstStyle/>
          <a:p>
            <a:r>
              <a:rPr lang="en-US" sz="1050" b="1" dirty="0">
                <a:latin typeface="Karla"/>
              </a:rPr>
              <a:t>Early Life</a:t>
            </a:r>
          </a:p>
        </p:txBody>
      </p:sp>
      <p:cxnSp>
        <p:nvCxnSpPr>
          <p:cNvPr id="27" name="Straight Connector 26">
            <a:extLst>
              <a:ext uri="{FF2B5EF4-FFF2-40B4-BE49-F238E27FC236}">
                <a16:creationId xmlns:a16="http://schemas.microsoft.com/office/drawing/2014/main" id="{4AAE5FBF-DA24-42E4-BBB6-0FC3A29BDE62}"/>
              </a:ext>
            </a:extLst>
          </p:cNvPr>
          <p:cNvCxnSpPr>
            <a:cxnSpLocks/>
          </p:cNvCxnSpPr>
          <p:nvPr/>
        </p:nvCxnSpPr>
        <p:spPr>
          <a:xfrm>
            <a:off x="1093921" y="5641965"/>
            <a:ext cx="2523066"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E6762F3-52AF-4252-9F28-46696DDC6F0C}"/>
              </a:ext>
            </a:extLst>
          </p:cNvPr>
          <p:cNvSpPr txBox="1"/>
          <p:nvPr/>
        </p:nvSpPr>
        <p:spPr>
          <a:xfrm>
            <a:off x="1009860" y="6501091"/>
            <a:ext cx="704639" cy="261610"/>
          </a:xfrm>
          <a:prstGeom prst="rect">
            <a:avLst/>
          </a:prstGeom>
          <a:noFill/>
        </p:spPr>
        <p:txBody>
          <a:bodyPr wrap="square" rtlCol="0">
            <a:spAutoFit/>
          </a:bodyPr>
          <a:lstStyle/>
          <a:p>
            <a:r>
              <a:rPr lang="en-US" sz="1050" b="1" dirty="0">
                <a:latin typeface="Karla"/>
              </a:rPr>
              <a:t>College</a:t>
            </a:r>
          </a:p>
        </p:txBody>
      </p:sp>
      <p:cxnSp>
        <p:nvCxnSpPr>
          <p:cNvPr id="46" name="Straight Connector 45">
            <a:extLst>
              <a:ext uri="{FF2B5EF4-FFF2-40B4-BE49-F238E27FC236}">
                <a16:creationId xmlns:a16="http://schemas.microsoft.com/office/drawing/2014/main" id="{9B25E633-C5FF-4095-B702-FC4250EA92BA}"/>
              </a:ext>
            </a:extLst>
          </p:cNvPr>
          <p:cNvCxnSpPr>
            <a:cxnSpLocks/>
          </p:cNvCxnSpPr>
          <p:nvPr/>
        </p:nvCxnSpPr>
        <p:spPr>
          <a:xfrm>
            <a:off x="1093921" y="6748933"/>
            <a:ext cx="2523066"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D8B62F9-79AF-464A-9193-5415A0DF03C9}"/>
              </a:ext>
            </a:extLst>
          </p:cNvPr>
          <p:cNvSpPr txBox="1"/>
          <p:nvPr/>
        </p:nvSpPr>
        <p:spPr>
          <a:xfrm>
            <a:off x="1000695" y="7605248"/>
            <a:ext cx="704639" cy="261610"/>
          </a:xfrm>
          <a:prstGeom prst="rect">
            <a:avLst/>
          </a:prstGeom>
          <a:noFill/>
        </p:spPr>
        <p:txBody>
          <a:bodyPr wrap="square" rtlCol="0">
            <a:spAutoFit/>
          </a:bodyPr>
          <a:lstStyle/>
          <a:p>
            <a:r>
              <a:rPr lang="en-US" sz="1050" b="1" dirty="0">
                <a:latin typeface="Karla"/>
              </a:rPr>
              <a:t>Hobbies</a:t>
            </a:r>
          </a:p>
        </p:txBody>
      </p:sp>
      <p:cxnSp>
        <p:nvCxnSpPr>
          <p:cNvPr id="48" name="Straight Connector 47">
            <a:extLst>
              <a:ext uri="{FF2B5EF4-FFF2-40B4-BE49-F238E27FC236}">
                <a16:creationId xmlns:a16="http://schemas.microsoft.com/office/drawing/2014/main" id="{8F9CAB4A-0902-4D46-961F-5F0C52551975}"/>
              </a:ext>
            </a:extLst>
          </p:cNvPr>
          <p:cNvCxnSpPr>
            <a:cxnSpLocks/>
          </p:cNvCxnSpPr>
          <p:nvPr/>
        </p:nvCxnSpPr>
        <p:spPr>
          <a:xfrm>
            <a:off x="1084756" y="7853090"/>
            <a:ext cx="2523066"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012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784E9-E9B4-E84B-BABB-120E133AD7F6}"/>
              </a:ext>
            </a:extLst>
          </p:cNvPr>
          <p:cNvSpPr/>
          <p:nvPr/>
        </p:nvSpPr>
        <p:spPr>
          <a:xfrm>
            <a:off x="0" y="0"/>
            <a:ext cx="6858000" cy="3940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DA714A-5E7A-364C-A9AB-E713E003D8FB}"/>
              </a:ext>
            </a:extLst>
          </p:cNvPr>
          <p:cNvSpPr/>
          <p:nvPr/>
        </p:nvSpPr>
        <p:spPr>
          <a:xfrm>
            <a:off x="0" y="394010"/>
            <a:ext cx="6858000"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831F91-977F-CF4E-BD0B-EE9B89E233E9}"/>
              </a:ext>
            </a:extLst>
          </p:cNvPr>
          <p:cNvSpPr/>
          <p:nvPr/>
        </p:nvSpPr>
        <p:spPr>
          <a:xfrm>
            <a:off x="0" y="2906752"/>
            <a:ext cx="6858000"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863903-4DF5-4047-817C-A59D1ADB8CB4}"/>
              </a:ext>
            </a:extLst>
          </p:cNvPr>
          <p:cNvSpPr/>
          <p:nvPr/>
        </p:nvSpPr>
        <p:spPr>
          <a:xfrm>
            <a:off x="788019" y="394010"/>
            <a:ext cx="564996" cy="275063"/>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Home</a:t>
            </a:r>
          </a:p>
        </p:txBody>
      </p:sp>
      <p:sp>
        <p:nvSpPr>
          <p:cNvPr id="11" name="Rectangle 10">
            <a:extLst>
              <a:ext uri="{FF2B5EF4-FFF2-40B4-BE49-F238E27FC236}">
                <a16:creationId xmlns:a16="http://schemas.microsoft.com/office/drawing/2014/main" id="{08CA7035-0234-614A-A93E-30910188CE4F}"/>
              </a:ext>
            </a:extLst>
          </p:cNvPr>
          <p:cNvSpPr/>
          <p:nvPr/>
        </p:nvSpPr>
        <p:spPr>
          <a:xfrm>
            <a:off x="1353015" y="394009"/>
            <a:ext cx="666786"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Projects</a:t>
            </a:r>
          </a:p>
        </p:txBody>
      </p:sp>
      <p:sp>
        <p:nvSpPr>
          <p:cNvPr id="12" name="Rectangle 11">
            <a:extLst>
              <a:ext uri="{FF2B5EF4-FFF2-40B4-BE49-F238E27FC236}">
                <a16:creationId xmlns:a16="http://schemas.microsoft.com/office/drawing/2014/main" id="{4F8E391D-ACEE-2646-95DE-A7D748221B96}"/>
              </a:ext>
            </a:extLst>
          </p:cNvPr>
          <p:cNvSpPr/>
          <p:nvPr/>
        </p:nvSpPr>
        <p:spPr>
          <a:xfrm>
            <a:off x="2019801" y="394008"/>
            <a:ext cx="666304"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Resume</a:t>
            </a:r>
          </a:p>
        </p:txBody>
      </p:sp>
      <p:sp>
        <p:nvSpPr>
          <p:cNvPr id="7" name="Rectangle 6">
            <a:extLst>
              <a:ext uri="{FF2B5EF4-FFF2-40B4-BE49-F238E27FC236}">
                <a16:creationId xmlns:a16="http://schemas.microsoft.com/office/drawing/2014/main" id="{C5492CC5-ABDB-7647-A7DB-460B2F7EC3C3}"/>
              </a:ext>
            </a:extLst>
          </p:cNvPr>
          <p:cNvSpPr/>
          <p:nvPr/>
        </p:nvSpPr>
        <p:spPr>
          <a:xfrm>
            <a:off x="788019"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7FBDB46-FBE3-EF47-BA8F-114B1C9ABC20}"/>
              </a:ext>
            </a:extLst>
          </p:cNvPr>
          <p:cNvSpPr/>
          <p:nvPr/>
        </p:nvSpPr>
        <p:spPr>
          <a:xfrm>
            <a:off x="4335038" y="2906750"/>
            <a:ext cx="1734943" cy="929269"/>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37A4D-68B6-E84B-8BF4-8EF15D4B6C7C}"/>
              </a:ext>
            </a:extLst>
          </p:cNvPr>
          <p:cNvSpPr/>
          <p:nvPr/>
        </p:nvSpPr>
        <p:spPr>
          <a:xfrm>
            <a:off x="2522962" y="2906750"/>
            <a:ext cx="1812076"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E3B1C4-A38C-E943-A1D9-C6E53C1E2F2D}"/>
              </a:ext>
            </a:extLst>
          </p:cNvPr>
          <p:cNvSpPr/>
          <p:nvPr/>
        </p:nvSpPr>
        <p:spPr>
          <a:xfrm>
            <a:off x="3999327" y="5795617"/>
            <a:ext cx="1393544" cy="2057467"/>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9D08614-3475-6546-A35D-E5E4053A3FD0}"/>
              </a:ext>
            </a:extLst>
          </p:cNvPr>
          <p:cNvSpPr/>
          <p:nvPr/>
        </p:nvSpPr>
        <p:spPr>
          <a:xfrm rot="10800000">
            <a:off x="1009862" y="394009"/>
            <a:ext cx="121310" cy="45719"/>
          </a:xfrm>
          <a:prstGeom prst="triangl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03A7BA-0F0A-9740-B77C-B6911A150937}"/>
              </a:ext>
            </a:extLst>
          </p:cNvPr>
          <p:cNvSpPr/>
          <p:nvPr/>
        </p:nvSpPr>
        <p:spPr>
          <a:xfrm>
            <a:off x="-33907" y="9088710"/>
            <a:ext cx="6858000" cy="158254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rock mountain&#10;&#10;Description automatically generated">
            <a:extLst>
              <a:ext uri="{FF2B5EF4-FFF2-40B4-BE49-F238E27FC236}">
                <a16:creationId xmlns:a16="http://schemas.microsoft.com/office/drawing/2014/main" id="{AE1E5A6B-570B-DA42-A3E4-8B3C8A31F797}"/>
              </a:ext>
            </a:extLst>
          </p:cNvPr>
          <p:cNvPicPr>
            <a:picLocks noChangeAspect="1"/>
          </p:cNvPicPr>
          <p:nvPr/>
        </p:nvPicPr>
        <p:blipFill rotWithShape="1">
          <a:blip r:embed="rId3"/>
          <a:srcRect t="7173" b="16592"/>
          <a:stretch/>
        </p:blipFill>
        <p:spPr>
          <a:xfrm>
            <a:off x="1" y="669072"/>
            <a:ext cx="6857999" cy="2237678"/>
          </a:xfrm>
          <a:prstGeom prst="rect">
            <a:avLst/>
          </a:prstGeom>
        </p:spPr>
      </p:pic>
      <p:sp>
        <p:nvSpPr>
          <p:cNvPr id="29" name="TextBox 28">
            <a:extLst>
              <a:ext uri="{FF2B5EF4-FFF2-40B4-BE49-F238E27FC236}">
                <a16:creationId xmlns:a16="http://schemas.microsoft.com/office/drawing/2014/main" id="{D0A7846F-41B4-1448-9EF7-F554DBB49DBA}"/>
              </a:ext>
            </a:extLst>
          </p:cNvPr>
          <p:cNvSpPr txBox="1"/>
          <p:nvPr/>
        </p:nvSpPr>
        <p:spPr>
          <a:xfrm>
            <a:off x="1817821" y="1326246"/>
            <a:ext cx="3222357" cy="923330"/>
          </a:xfrm>
          <a:prstGeom prst="rect">
            <a:avLst/>
          </a:prstGeom>
          <a:noFill/>
        </p:spPr>
        <p:txBody>
          <a:bodyPr wrap="none" rtlCol="0">
            <a:spAutoFit/>
          </a:bodyPr>
          <a:lstStyle/>
          <a:p>
            <a:r>
              <a:rPr lang="en-US" sz="5400" dirty="0">
                <a:solidFill>
                  <a:srgbClr val="F6F6F6"/>
                </a:solidFill>
                <a:latin typeface="Reliable DEMO" panose="02000506000000020004" pitchFamily="2" charset="0"/>
              </a:rPr>
              <a:t>Sam hulme</a:t>
            </a:r>
          </a:p>
        </p:txBody>
      </p:sp>
      <p:pic>
        <p:nvPicPr>
          <p:cNvPr id="30" name="Graphic 29">
            <a:extLst>
              <a:ext uri="{FF2B5EF4-FFF2-40B4-BE49-F238E27FC236}">
                <a16:creationId xmlns:a16="http://schemas.microsoft.com/office/drawing/2014/main" id="{12DD4A1F-8BF4-8E4D-A19A-FE938D2D5A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0388" y="3046255"/>
            <a:ext cx="304242" cy="304242"/>
          </a:xfrm>
          <a:prstGeom prst="rect">
            <a:avLst/>
          </a:prstGeom>
        </p:spPr>
      </p:pic>
      <p:pic>
        <p:nvPicPr>
          <p:cNvPr id="32" name="Graphic 31">
            <a:extLst>
              <a:ext uri="{FF2B5EF4-FFF2-40B4-BE49-F238E27FC236}">
                <a16:creationId xmlns:a16="http://schemas.microsoft.com/office/drawing/2014/main" id="{886A1D70-B2D5-8646-89B6-8AD8FAFE74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46001" y="3088887"/>
            <a:ext cx="261610" cy="261610"/>
          </a:xfrm>
          <a:prstGeom prst="rect">
            <a:avLst/>
          </a:prstGeom>
        </p:spPr>
      </p:pic>
      <p:pic>
        <p:nvPicPr>
          <p:cNvPr id="38" name="Graphic 37">
            <a:extLst>
              <a:ext uri="{FF2B5EF4-FFF2-40B4-BE49-F238E27FC236}">
                <a16:creationId xmlns:a16="http://schemas.microsoft.com/office/drawing/2014/main" id="{66A68FD0-9262-8240-8290-9D268C48C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2431" y="3051808"/>
            <a:ext cx="293136" cy="293136"/>
          </a:xfrm>
          <a:prstGeom prst="rect">
            <a:avLst/>
          </a:prstGeom>
        </p:spPr>
      </p:pic>
      <p:sp>
        <p:nvSpPr>
          <p:cNvPr id="39" name="TextBox 38">
            <a:extLst>
              <a:ext uri="{FF2B5EF4-FFF2-40B4-BE49-F238E27FC236}">
                <a16:creationId xmlns:a16="http://schemas.microsoft.com/office/drawing/2014/main" id="{302209F0-77D9-384B-AA40-C34331DE63E4}"/>
              </a:ext>
            </a:extLst>
          </p:cNvPr>
          <p:cNvSpPr txBox="1"/>
          <p:nvPr/>
        </p:nvSpPr>
        <p:spPr>
          <a:xfrm>
            <a:off x="3060942"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Projects</a:t>
            </a:r>
          </a:p>
        </p:txBody>
      </p:sp>
      <p:sp>
        <p:nvSpPr>
          <p:cNvPr id="43" name="TextBox 42">
            <a:extLst>
              <a:ext uri="{FF2B5EF4-FFF2-40B4-BE49-F238E27FC236}">
                <a16:creationId xmlns:a16="http://schemas.microsoft.com/office/drawing/2014/main" id="{B776478B-6063-2847-BE1C-3C41AAC17A01}"/>
              </a:ext>
            </a:extLst>
          </p:cNvPr>
          <p:cNvSpPr txBox="1"/>
          <p:nvPr/>
        </p:nvSpPr>
        <p:spPr>
          <a:xfrm>
            <a:off x="4869913" y="3422959"/>
            <a:ext cx="716352"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About</a:t>
            </a:r>
          </a:p>
        </p:txBody>
      </p:sp>
      <p:sp>
        <p:nvSpPr>
          <p:cNvPr id="44" name="TextBox 43">
            <a:extLst>
              <a:ext uri="{FF2B5EF4-FFF2-40B4-BE49-F238E27FC236}">
                <a16:creationId xmlns:a16="http://schemas.microsoft.com/office/drawing/2014/main" id="{9C47FEE7-DAD1-8D49-AF63-FD66A87E2778}"/>
              </a:ext>
            </a:extLst>
          </p:cNvPr>
          <p:cNvSpPr txBox="1"/>
          <p:nvPr/>
        </p:nvSpPr>
        <p:spPr>
          <a:xfrm>
            <a:off x="1297635"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Resume</a:t>
            </a:r>
          </a:p>
        </p:txBody>
      </p:sp>
      <p:sp>
        <p:nvSpPr>
          <p:cNvPr id="40" name="TextBox 39">
            <a:extLst>
              <a:ext uri="{FF2B5EF4-FFF2-40B4-BE49-F238E27FC236}">
                <a16:creationId xmlns:a16="http://schemas.microsoft.com/office/drawing/2014/main" id="{19E9C65A-F7A5-4D4D-9653-EA7385095412}"/>
              </a:ext>
            </a:extLst>
          </p:cNvPr>
          <p:cNvSpPr txBox="1"/>
          <p:nvPr/>
        </p:nvSpPr>
        <p:spPr>
          <a:xfrm>
            <a:off x="3012857" y="4213599"/>
            <a:ext cx="774572" cy="369332"/>
          </a:xfrm>
          <a:prstGeom prst="rect">
            <a:avLst/>
          </a:prstGeom>
          <a:noFill/>
        </p:spPr>
        <p:txBody>
          <a:bodyPr wrap="none" rtlCol="0">
            <a:spAutoFit/>
          </a:bodyPr>
          <a:lstStyle/>
          <a:p>
            <a:pPr algn="ctr"/>
            <a:r>
              <a:rPr lang="en-US" b="1" dirty="0">
                <a:latin typeface="Karla" pitchFamily="2" charset="0"/>
                <a:ea typeface="Karla" pitchFamily="2" charset="0"/>
              </a:rPr>
              <a:t>About</a:t>
            </a:r>
          </a:p>
        </p:txBody>
      </p:sp>
      <p:grpSp>
        <p:nvGrpSpPr>
          <p:cNvPr id="3" name="Group 2">
            <a:extLst>
              <a:ext uri="{FF2B5EF4-FFF2-40B4-BE49-F238E27FC236}">
                <a16:creationId xmlns:a16="http://schemas.microsoft.com/office/drawing/2014/main" id="{09829571-AC58-4ADF-A01D-7A84241530C8}"/>
              </a:ext>
            </a:extLst>
          </p:cNvPr>
          <p:cNvGrpSpPr/>
          <p:nvPr/>
        </p:nvGrpSpPr>
        <p:grpSpPr>
          <a:xfrm>
            <a:off x="3115039" y="4636332"/>
            <a:ext cx="570208" cy="28329"/>
            <a:chOff x="3115039" y="4636332"/>
            <a:chExt cx="570208" cy="28329"/>
          </a:xfrm>
        </p:grpSpPr>
        <p:cxnSp>
          <p:nvCxnSpPr>
            <p:cNvPr id="42" name="Straight Connector 41">
              <a:extLst>
                <a:ext uri="{FF2B5EF4-FFF2-40B4-BE49-F238E27FC236}">
                  <a16:creationId xmlns:a16="http://schemas.microsoft.com/office/drawing/2014/main" id="{4E151ABC-A4DE-6F4C-8B24-5DCB478A8C4F}"/>
                </a:ext>
              </a:extLst>
            </p:cNvPr>
            <p:cNvCxnSpPr>
              <a:cxnSpLocks/>
            </p:cNvCxnSpPr>
            <p:nvPr/>
          </p:nvCxnSpPr>
          <p:spPr>
            <a:xfrm>
              <a:off x="3115039" y="4636332"/>
              <a:ext cx="57020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72953-A06C-F448-9C74-AE0DADFF8BF7}"/>
                </a:ext>
              </a:extLst>
            </p:cNvPr>
            <p:cNvCxnSpPr>
              <a:cxnSpLocks/>
            </p:cNvCxnSpPr>
            <p:nvPr/>
          </p:nvCxnSpPr>
          <p:spPr>
            <a:xfrm>
              <a:off x="3245909" y="4664661"/>
              <a:ext cx="30846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85F598BA-4FA8-D543-8C85-59A445755B1E}"/>
              </a:ext>
            </a:extLst>
          </p:cNvPr>
          <p:cNvSpPr txBox="1"/>
          <p:nvPr/>
        </p:nvSpPr>
        <p:spPr>
          <a:xfrm>
            <a:off x="1131759" y="4850439"/>
            <a:ext cx="4602542" cy="253916"/>
          </a:xfrm>
          <a:prstGeom prst="rect">
            <a:avLst/>
          </a:prstGeom>
          <a:noFill/>
        </p:spPr>
        <p:txBody>
          <a:bodyPr wrap="none" rtlCol="0">
            <a:spAutoFit/>
          </a:bodyPr>
          <a:lstStyle/>
          <a:p>
            <a:pPr algn="ctr"/>
            <a:r>
              <a:rPr lang="en-US" sz="1050" dirty="0">
                <a:latin typeface="Karla" pitchFamily="2" charset="0"/>
                <a:ea typeface="Karla" pitchFamily="2" charset="0"/>
              </a:rPr>
              <a:t>This is some random text that will eventually be something I care about</a:t>
            </a:r>
          </a:p>
        </p:txBody>
      </p:sp>
      <p:pic>
        <p:nvPicPr>
          <p:cNvPr id="5" name="Picture 4">
            <a:extLst>
              <a:ext uri="{FF2B5EF4-FFF2-40B4-BE49-F238E27FC236}">
                <a16:creationId xmlns:a16="http://schemas.microsoft.com/office/drawing/2014/main" id="{326CA88E-9C22-4F99-9FFE-E93E3C402CFC}"/>
              </a:ext>
            </a:extLst>
          </p:cNvPr>
          <p:cNvPicPr>
            <a:picLocks noChangeAspect="1"/>
          </p:cNvPicPr>
          <p:nvPr/>
        </p:nvPicPr>
        <p:blipFill>
          <a:blip r:embed="rId10"/>
          <a:stretch>
            <a:fillRect/>
          </a:stretch>
        </p:blipFill>
        <p:spPr>
          <a:xfrm>
            <a:off x="4045124" y="5856115"/>
            <a:ext cx="1309506" cy="1964258"/>
          </a:xfrm>
          <a:prstGeom prst="rect">
            <a:avLst/>
          </a:prstGeom>
        </p:spPr>
      </p:pic>
      <p:sp>
        <p:nvSpPr>
          <p:cNvPr id="41" name="Rectangle 40">
            <a:extLst>
              <a:ext uri="{FF2B5EF4-FFF2-40B4-BE49-F238E27FC236}">
                <a16:creationId xmlns:a16="http://schemas.microsoft.com/office/drawing/2014/main" id="{C6702CDB-EA89-453B-B1D5-FF170466A2CD}"/>
              </a:ext>
            </a:extLst>
          </p:cNvPr>
          <p:cNvSpPr/>
          <p:nvPr/>
        </p:nvSpPr>
        <p:spPr>
          <a:xfrm>
            <a:off x="1009862" y="5478546"/>
            <a:ext cx="2419138" cy="2801854"/>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2385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30406</TotalTime>
  <Words>587</Words>
  <Application>Microsoft Office PowerPoint</Application>
  <PresentationFormat>Custom</PresentationFormat>
  <Paragraphs>136</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AweSomE JouRneY</vt:lpstr>
      <vt:lpstr>Calibri</vt:lpstr>
      <vt:lpstr>Calibri Light</vt:lpstr>
      <vt:lpstr>Karla</vt:lpstr>
      <vt:lpstr>Reliable DEMO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Color Scheme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Hulme</dc:creator>
  <cp:lastModifiedBy>Samuel Hulme</cp:lastModifiedBy>
  <cp:revision>54</cp:revision>
  <dcterms:created xsi:type="dcterms:W3CDTF">2019-10-20T21:25:46Z</dcterms:created>
  <dcterms:modified xsi:type="dcterms:W3CDTF">2019-11-16T06:56:10Z</dcterms:modified>
</cp:coreProperties>
</file>